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8322" y="58986"/>
            <a:ext cx="10591800" cy="7442200"/>
          </a:xfrm>
          <a:custGeom>
            <a:avLst/>
            <a:gdLst/>
            <a:ahLst/>
            <a:cxnLst/>
            <a:rect l="l" t="t" r="r" b="b"/>
            <a:pathLst>
              <a:path w="10591800" h="7442200">
                <a:moveTo>
                  <a:pt x="0" y="0"/>
                </a:moveTo>
                <a:lnTo>
                  <a:pt x="10591801" y="0"/>
                </a:lnTo>
                <a:lnTo>
                  <a:pt x="10591801" y="7442203"/>
                </a:lnTo>
                <a:lnTo>
                  <a:pt x="0" y="7442203"/>
                </a:lnTo>
                <a:lnTo>
                  <a:pt x="0" y="0"/>
                </a:lnTo>
                <a:close/>
              </a:path>
            </a:pathLst>
          </a:custGeom>
          <a:solidFill>
            <a:srgbClr val="F7EF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0978" y="229474"/>
            <a:ext cx="9974580" cy="6979920"/>
          </a:xfrm>
          <a:custGeom>
            <a:avLst/>
            <a:gdLst/>
            <a:ahLst/>
            <a:cxnLst/>
            <a:rect l="l" t="t" r="r" b="b"/>
            <a:pathLst>
              <a:path w="9974580" h="6979920">
                <a:moveTo>
                  <a:pt x="0" y="0"/>
                </a:moveTo>
                <a:lnTo>
                  <a:pt x="9974383" y="0"/>
                </a:lnTo>
                <a:lnTo>
                  <a:pt x="9974383" y="6979593"/>
                </a:lnTo>
                <a:lnTo>
                  <a:pt x="0" y="6979593"/>
                </a:lnTo>
                <a:lnTo>
                  <a:pt x="0" y="0"/>
                </a:lnTo>
                <a:close/>
              </a:path>
            </a:pathLst>
          </a:custGeom>
          <a:ln w="35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62776" y="276099"/>
            <a:ext cx="8167847" cy="1191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63740" y="1978927"/>
            <a:ext cx="8365919" cy="1576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hyperlink" Target="http://www.facebook.com/groups/254963448192823/" TargetMode="External"/><Relationship Id="rId10" Type="http://schemas.openxmlformats.org/officeDocument/2006/relationships/hyperlink" Target="http://www.technologystudent.com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jpg"/><Relationship Id="rId6" Type="http://schemas.openxmlformats.org/officeDocument/2006/relationships/hyperlink" Target="http://www.facebook.com/groups/254963448192823/" TargetMode="External"/><Relationship Id="rId7" Type="http://schemas.openxmlformats.org/officeDocument/2006/relationships/hyperlink" Target="http://www.technologystudent.com/" TargetMode="External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image" Target="../media/image15.jpg"/><Relationship Id="rId12" Type="http://schemas.openxmlformats.org/officeDocument/2006/relationships/image" Target="../media/image16.png"/><Relationship Id="rId13" Type="http://schemas.openxmlformats.org/officeDocument/2006/relationships/image" Target="../media/image17.jpg"/><Relationship Id="rId14" Type="http://schemas.openxmlformats.org/officeDocument/2006/relationships/image" Target="../media/image18.png"/><Relationship Id="rId15" Type="http://schemas.openxmlformats.org/officeDocument/2006/relationships/image" Target="../media/image19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hyperlink" Target="http://www.facebook.com/groups/254963448192823/" TargetMode="External"/><Relationship Id="rId5" Type="http://schemas.openxmlformats.org/officeDocument/2006/relationships/hyperlink" Target="http://www.technologystudent.com/" TargetMode="External"/><Relationship Id="rId6" Type="http://schemas.openxmlformats.org/officeDocument/2006/relationships/image" Target="../media/image20.jpg"/><Relationship Id="rId7" Type="http://schemas.openxmlformats.org/officeDocument/2006/relationships/image" Target="../media/image21.png"/><Relationship Id="rId8" Type="http://schemas.openxmlformats.org/officeDocument/2006/relationships/image" Target="../media/image22.jp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image" Target="../media/image25.jpg"/><Relationship Id="rId12" Type="http://schemas.openxmlformats.org/officeDocument/2006/relationships/image" Target="../media/image26.png"/><Relationship Id="rId13" Type="http://schemas.openxmlformats.org/officeDocument/2006/relationships/image" Target="../media/image27.jpg"/><Relationship Id="rId14" Type="http://schemas.openxmlformats.org/officeDocument/2006/relationships/image" Target="../media/image28.png"/><Relationship Id="rId15" Type="http://schemas.openxmlformats.org/officeDocument/2006/relationships/image" Target="../media/image2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3740" y="1978927"/>
            <a:ext cx="8048625" cy="1576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085"/>
              </a:lnSpc>
              <a:spcBef>
                <a:spcPts val="100"/>
              </a:spcBef>
            </a:pPr>
            <a:r>
              <a:rPr dirty="0" u="sng" sz="18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USING </a:t>
            </a:r>
            <a:r>
              <a:rPr dirty="0" u="sng" sz="18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TECHNOLOGYSTUDENT.COM </a:t>
            </a:r>
            <a:r>
              <a:rPr dirty="0" u="sng" sz="18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TO </a:t>
            </a:r>
            <a:r>
              <a:rPr dirty="0" u="sng" sz="18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FIND</a:t>
            </a:r>
            <a:r>
              <a:rPr dirty="0" u="sng" sz="1800" spc="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  <a:p>
            <a:pPr algn="ctr" marL="12700" marR="5080">
              <a:lnSpc>
                <a:spcPts val="2010"/>
              </a:lnSpc>
              <a:spcBef>
                <a:spcPts val="114"/>
              </a:spcBef>
            </a:pPr>
            <a:r>
              <a:rPr dirty="0" sz="1800" spc="-70" b="1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help you ﬁnd the information you need, use the ‘search’ function</a:t>
            </a:r>
            <a:r>
              <a:rPr dirty="0" sz="1800" spc="-114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the  bottom of any page of technologystudent.com. The majority of the  </a:t>
            </a:r>
            <a:r>
              <a:rPr dirty="0" sz="1800" spc="-5" b="1">
                <a:solidFill>
                  <a:srgbClr val="151616"/>
                </a:solidFill>
                <a:latin typeface="Arial"/>
                <a:cs typeface="Arial"/>
              </a:rPr>
              <a:t>answers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will be found on this</a:t>
            </a:r>
            <a:r>
              <a:rPr dirty="0" sz="18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website.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820"/>
              </a:spcBef>
            </a:pP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For any other information, use </a:t>
            </a:r>
            <a:r>
              <a:rPr dirty="0" sz="1800" spc="-5" b="1">
                <a:solidFill>
                  <a:srgbClr val="151616"/>
                </a:solidFill>
                <a:latin typeface="Arial"/>
                <a:cs typeface="Arial"/>
              </a:rPr>
              <a:t>a search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engine such </a:t>
            </a:r>
            <a:r>
              <a:rPr dirty="0" sz="1800" spc="-5" b="1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dirty="0" sz="18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Google.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531417" y="256514"/>
            <a:ext cx="1068332" cy="10683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3416" y="256514"/>
            <a:ext cx="1068332" cy="10683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531417" y="6225511"/>
            <a:ext cx="1068332" cy="10683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3416" y="6225511"/>
            <a:ext cx="1068332" cy="10683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81082" y="259080"/>
            <a:ext cx="8764270" cy="0"/>
          </a:xfrm>
          <a:custGeom>
            <a:avLst/>
            <a:gdLst/>
            <a:ahLst/>
            <a:cxnLst/>
            <a:rect l="l" t="t" r="r" b="b"/>
            <a:pathLst>
              <a:path w="8764270" h="0">
                <a:moveTo>
                  <a:pt x="0" y="0"/>
                </a:moveTo>
                <a:lnTo>
                  <a:pt x="8764146" y="0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387562" y="1315515"/>
            <a:ext cx="0" cy="4920615"/>
          </a:xfrm>
          <a:custGeom>
            <a:avLst/>
            <a:gdLst/>
            <a:ahLst/>
            <a:cxnLst/>
            <a:rect l="l" t="t" r="r" b="b"/>
            <a:pathLst>
              <a:path w="0" h="4920615">
                <a:moveTo>
                  <a:pt x="0" y="0"/>
                </a:moveTo>
                <a:lnTo>
                  <a:pt x="0" y="4920444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0160" y="1320267"/>
            <a:ext cx="0" cy="4910455"/>
          </a:xfrm>
          <a:custGeom>
            <a:avLst/>
            <a:gdLst/>
            <a:ahLst/>
            <a:cxnLst/>
            <a:rect l="l" t="t" r="r" b="b"/>
            <a:pathLst>
              <a:path w="0" h="4910455">
                <a:moveTo>
                  <a:pt x="0" y="0"/>
                </a:moveTo>
                <a:lnTo>
                  <a:pt x="0" y="4910147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80660" y="7284516"/>
            <a:ext cx="8761730" cy="0"/>
          </a:xfrm>
          <a:custGeom>
            <a:avLst/>
            <a:gdLst/>
            <a:ahLst/>
            <a:cxnLst/>
            <a:rect l="l" t="t" r="r" b="b"/>
            <a:pathLst>
              <a:path w="8761730" h="0">
                <a:moveTo>
                  <a:pt x="0" y="0"/>
                </a:moveTo>
                <a:lnTo>
                  <a:pt x="8761417" y="0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165" rIns="0" bIns="0" rtlCol="0" vert="horz">
            <a:spAutoFit/>
          </a:bodyPr>
          <a:lstStyle/>
          <a:p>
            <a:pPr algn="ctr" marL="13970" marR="360045">
              <a:lnSpc>
                <a:spcPct val="100000"/>
              </a:lnSpc>
              <a:spcBef>
                <a:spcPts val="395"/>
              </a:spcBef>
            </a:pPr>
            <a:r>
              <a:rPr dirty="0" spc="-10"/>
              <a:t>RESEARCH WEBS</a:t>
            </a:r>
          </a:p>
          <a:p>
            <a:pPr algn="ctr" marL="13970">
              <a:lnSpc>
                <a:spcPct val="100000"/>
              </a:lnSpc>
              <a:spcBef>
                <a:spcPts val="305"/>
              </a:spcBef>
            </a:pPr>
            <a:r>
              <a:rPr dirty="0" sz="3550"/>
              <a:t>ENVIRONMENT and ICONIC</a:t>
            </a:r>
            <a:r>
              <a:rPr dirty="0" sz="3550" spc="-15"/>
              <a:t> </a:t>
            </a:r>
            <a:r>
              <a:rPr dirty="0" sz="3550"/>
              <a:t>DESIGNS</a:t>
            </a:r>
            <a:endParaRPr sz="3550"/>
          </a:p>
        </p:txBody>
      </p:sp>
      <p:sp>
        <p:nvSpPr>
          <p:cNvPr id="12" name="object 12"/>
          <p:cNvSpPr/>
          <p:nvPr/>
        </p:nvSpPr>
        <p:spPr>
          <a:xfrm>
            <a:off x="1959681" y="4021383"/>
            <a:ext cx="6527800" cy="2768600"/>
          </a:xfrm>
          <a:custGeom>
            <a:avLst/>
            <a:gdLst/>
            <a:ahLst/>
            <a:cxnLst/>
            <a:rect l="l" t="t" r="r" b="b"/>
            <a:pathLst>
              <a:path w="6527800" h="2768600">
                <a:moveTo>
                  <a:pt x="0" y="0"/>
                </a:moveTo>
                <a:lnTo>
                  <a:pt x="6527801" y="0"/>
                </a:lnTo>
                <a:lnTo>
                  <a:pt x="6527801" y="2768601"/>
                </a:lnTo>
                <a:lnTo>
                  <a:pt x="0" y="276860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58311" y="5270983"/>
            <a:ext cx="6324584" cy="15011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59825" y="5249448"/>
            <a:ext cx="455930" cy="944244"/>
          </a:xfrm>
          <a:custGeom>
            <a:avLst/>
            <a:gdLst/>
            <a:ahLst/>
            <a:cxnLst/>
            <a:rect l="l" t="t" r="r" b="b"/>
            <a:pathLst>
              <a:path w="455929" h="944245">
                <a:moveTo>
                  <a:pt x="0" y="820468"/>
                </a:moveTo>
                <a:lnTo>
                  <a:pt x="2707" y="943649"/>
                </a:lnTo>
                <a:lnTo>
                  <a:pt x="99614" y="867585"/>
                </a:lnTo>
                <a:lnTo>
                  <a:pt x="68973" y="853092"/>
                </a:lnTo>
                <a:lnTo>
                  <a:pt x="55493" y="853092"/>
                </a:lnTo>
                <a:lnTo>
                  <a:pt x="39221" y="845394"/>
                </a:lnTo>
                <a:lnTo>
                  <a:pt x="41685" y="840185"/>
                </a:lnTo>
                <a:lnTo>
                  <a:pt x="0" y="820468"/>
                </a:lnTo>
                <a:close/>
              </a:path>
              <a:path w="455929" h="944245">
                <a:moveTo>
                  <a:pt x="41685" y="840185"/>
                </a:moveTo>
                <a:lnTo>
                  <a:pt x="39221" y="845394"/>
                </a:lnTo>
                <a:lnTo>
                  <a:pt x="55493" y="853092"/>
                </a:lnTo>
                <a:lnTo>
                  <a:pt x="57958" y="847881"/>
                </a:lnTo>
                <a:lnTo>
                  <a:pt x="41685" y="840185"/>
                </a:lnTo>
                <a:close/>
              </a:path>
              <a:path w="455929" h="944245">
                <a:moveTo>
                  <a:pt x="57958" y="847881"/>
                </a:moveTo>
                <a:lnTo>
                  <a:pt x="55493" y="853092"/>
                </a:lnTo>
                <a:lnTo>
                  <a:pt x="68973" y="853092"/>
                </a:lnTo>
                <a:lnTo>
                  <a:pt x="57958" y="847881"/>
                </a:lnTo>
                <a:close/>
              </a:path>
              <a:path w="455929" h="944245">
                <a:moveTo>
                  <a:pt x="439070" y="0"/>
                </a:moveTo>
                <a:lnTo>
                  <a:pt x="41685" y="840185"/>
                </a:lnTo>
                <a:lnTo>
                  <a:pt x="57958" y="847881"/>
                </a:lnTo>
                <a:lnTo>
                  <a:pt x="455341" y="7696"/>
                </a:lnTo>
                <a:lnTo>
                  <a:pt x="439070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97325" y="6295924"/>
            <a:ext cx="146044" cy="1365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96220" y="6318137"/>
            <a:ext cx="94514" cy="9451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959681" y="4021383"/>
            <a:ext cx="6527800" cy="2768600"/>
          </a:xfrm>
          <a:prstGeom prst="rect">
            <a:avLst/>
          </a:prstGeom>
          <a:ln w="17999">
            <a:solidFill>
              <a:srgbClr val="989899"/>
            </a:solidFill>
          </a:ln>
        </p:spPr>
        <p:txBody>
          <a:bodyPr wrap="square" lIns="0" tIns="52705" rIns="0" bIns="0" rtlCol="0" vert="horz">
            <a:spAutoFit/>
          </a:bodyPr>
          <a:lstStyle/>
          <a:p>
            <a:pPr algn="ctr" marL="249554">
              <a:lnSpc>
                <a:spcPct val="100000"/>
              </a:lnSpc>
              <a:spcBef>
                <a:spcPts val="415"/>
              </a:spcBef>
            </a:pPr>
            <a:r>
              <a:rPr dirty="0" sz="3550" spc="-5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3550" spc="-2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3550" spc="-5">
                <a:solidFill>
                  <a:srgbClr val="151616"/>
                </a:solidFill>
                <a:latin typeface="Arial"/>
                <a:cs typeface="Arial"/>
              </a:rPr>
              <a:t>TIP</a:t>
            </a:r>
            <a:endParaRPr sz="3550">
              <a:latin typeface="Arial"/>
              <a:cs typeface="Arial"/>
            </a:endParaRPr>
          </a:p>
          <a:p>
            <a:pPr marL="1579245" marR="838200" indent="-800735">
              <a:lnSpc>
                <a:spcPts val="1560"/>
              </a:lnSpc>
              <a:spcBef>
                <a:spcPts val="1365"/>
              </a:spcBef>
            </a:pP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When using 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search 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function, at the bottom of 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each page 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of  technologystudent.com, 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select 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this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 option.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48772" y="7067789"/>
            <a:ext cx="2265045" cy="1384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00" spc="15">
                <a:solidFill>
                  <a:srgbClr val="3C2B98"/>
                </a:solidFill>
                <a:latin typeface="Arial"/>
                <a:cs typeface="Arial"/>
                <a:hlinkClick r:id="rId9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8558" y="7070136"/>
            <a:ext cx="2519045" cy="1384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00" spc="4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700" spc="40">
                <a:solidFill>
                  <a:srgbClr val="3C2B98"/>
                </a:solidFill>
                <a:latin typeface="Arial"/>
                <a:cs typeface="Arial"/>
              </a:rPr>
              <a:t>ASSOCIATION OF </a:t>
            </a:r>
            <a:r>
              <a:rPr dirty="0" sz="700" spc="5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700" spc="-9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700" spc="45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41772" y="7053881"/>
            <a:ext cx="2275840" cy="1384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u="sng" sz="700" spc="1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10"/>
              </a:rPr>
              <a:t>www.technologystudent.com</a:t>
            </a:r>
            <a:r>
              <a:rPr dirty="0" sz="700" spc="15">
                <a:solidFill>
                  <a:srgbClr val="0000C4"/>
                </a:solidFill>
                <a:latin typeface="Arial"/>
                <a:cs typeface="Arial"/>
                <a:hlinkClick r:id="rId10"/>
              </a:rPr>
              <a:t> </a:t>
            </a:r>
            <a:r>
              <a:rPr dirty="0" sz="700" spc="25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700" spc="20">
                <a:solidFill>
                  <a:srgbClr val="3C2B98"/>
                </a:solidFill>
                <a:latin typeface="Arial"/>
                <a:cs typeface="Arial"/>
              </a:rPr>
              <a:t>2020 </a:t>
            </a:r>
            <a:r>
              <a:rPr dirty="0" sz="700" spc="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70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700" spc="-4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3C2B98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3544" y="4825082"/>
            <a:ext cx="1328709" cy="739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47209" y="1118670"/>
            <a:ext cx="5448938" cy="4550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2952" y="892709"/>
            <a:ext cx="2727325" cy="2906395"/>
          </a:xfrm>
          <a:custGeom>
            <a:avLst/>
            <a:gdLst/>
            <a:ahLst/>
            <a:cxnLst/>
            <a:rect l="l" t="t" r="r" b="b"/>
            <a:pathLst>
              <a:path w="2727325" h="2906395">
                <a:moveTo>
                  <a:pt x="827514" y="0"/>
                </a:moveTo>
                <a:lnTo>
                  <a:pt x="681047" y="894112"/>
                </a:lnTo>
                <a:lnTo>
                  <a:pt x="398496" y="1844285"/>
                </a:lnTo>
                <a:lnTo>
                  <a:pt x="123576" y="2598905"/>
                </a:lnTo>
                <a:lnTo>
                  <a:pt x="0" y="2906359"/>
                </a:lnTo>
                <a:lnTo>
                  <a:pt x="347837" y="2684732"/>
                </a:lnTo>
                <a:lnTo>
                  <a:pt x="1154793" y="2092857"/>
                </a:lnTo>
                <a:lnTo>
                  <a:pt x="2066036" y="1240245"/>
                </a:lnTo>
                <a:lnTo>
                  <a:pt x="2726734" y="236405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94390" y="3765105"/>
            <a:ext cx="71895" cy="688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63002" y="878802"/>
            <a:ext cx="4456430" cy="2920365"/>
          </a:xfrm>
          <a:custGeom>
            <a:avLst/>
            <a:gdLst/>
            <a:ahLst/>
            <a:cxnLst/>
            <a:rect l="l" t="t" r="r" b="b"/>
            <a:pathLst>
              <a:path w="4456430" h="2920365">
                <a:moveTo>
                  <a:pt x="0" y="23738"/>
                </a:moveTo>
                <a:lnTo>
                  <a:pt x="850833" y="933917"/>
                </a:lnTo>
                <a:lnTo>
                  <a:pt x="2365545" y="1878754"/>
                </a:lnTo>
                <a:lnTo>
                  <a:pt x="3811581" y="2620215"/>
                </a:lnTo>
                <a:lnTo>
                  <a:pt x="4456383" y="2920265"/>
                </a:lnTo>
                <a:lnTo>
                  <a:pt x="4034145" y="2575439"/>
                </a:lnTo>
                <a:lnTo>
                  <a:pt x="3113362" y="1757373"/>
                </a:lnTo>
                <a:lnTo>
                  <a:pt x="2212929" y="790687"/>
                </a:lnTo>
                <a:lnTo>
                  <a:pt x="1851740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927236" y="892709"/>
            <a:ext cx="1319530" cy="2906395"/>
          </a:xfrm>
          <a:custGeom>
            <a:avLst/>
            <a:gdLst/>
            <a:ahLst/>
            <a:cxnLst/>
            <a:rect l="l" t="t" r="r" b="b"/>
            <a:pathLst>
              <a:path w="1319529" h="2906395">
                <a:moveTo>
                  <a:pt x="0" y="3478"/>
                </a:moveTo>
                <a:lnTo>
                  <a:pt x="188968" y="791448"/>
                </a:lnTo>
                <a:lnTo>
                  <a:pt x="644377" y="1752158"/>
                </a:lnTo>
                <a:lnTo>
                  <a:pt x="1107418" y="2564249"/>
                </a:lnTo>
                <a:lnTo>
                  <a:pt x="1319278" y="2906359"/>
                </a:lnTo>
                <a:lnTo>
                  <a:pt x="1260988" y="2546106"/>
                </a:lnTo>
                <a:lnTo>
                  <a:pt x="1137836" y="1703487"/>
                </a:lnTo>
                <a:lnTo>
                  <a:pt x="1027403" y="735715"/>
                </a:lnTo>
                <a:lnTo>
                  <a:pt x="1007266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219385" y="2950801"/>
            <a:ext cx="2740660" cy="1543685"/>
          </a:xfrm>
          <a:custGeom>
            <a:avLst/>
            <a:gdLst/>
            <a:ahLst/>
            <a:cxnLst/>
            <a:rect l="l" t="t" r="r" b="b"/>
            <a:pathLst>
              <a:path w="2740659" h="1543685">
                <a:moveTo>
                  <a:pt x="2740301" y="0"/>
                </a:moveTo>
                <a:lnTo>
                  <a:pt x="1682591" y="218368"/>
                </a:lnTo>
                <a:lnTo>
                  <a:pt x="810560" y="495402"/>
                </a:lnTo>
                <a:lnTo>
                  <a:pt x="218325" y="733325"/>
                </a:lnTo>
                <a:lnTo>
                  <a:pt x="0" y="834360"/>
                </a:lnTo>
                <a:lnTo>
                  <a:pt x="324944" y="843486"/>
                </a:lnTo>
                <a:lnTo>
                  <a:pt x="1093746" y="917796"/>
                </a:lnTo>
                <a:lnTo>
                  <a:pt x="1997359" y="1127689"/>
                </a:lnTo>
                <a:lnTo>
                  <a:pt x="2726736" y="1543564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232952" y="3785162"/>
            <a:ext cx="2727325" cy="2155825"/>
          </a:xfrm>
          <a:custGeom>
            <a:avLst/>
            <a:gdLst/>
            <a:ahLst/>
            <a:cxnLst/>
            <a:rect l="l" t="t" r="r" b="b"/>
            <a:pathLst>
              <a:path w="2727325" h="2155825">
                <a:moveTo>
                  <a:pt x="2726734" y="1960746"/>
                </a:moveTo>
                <a:lnTo>
                  <a:pt x="2237730" y="1296517"/>
                </a:lnTo>
                <a:lnTo>
                  <a:pt x="1307409" y="662273"/>
                </a:lnTo>
                <a:lnTo>
                  <a:pt x="405068" y="187079"/>
                </a:lnTo>
                <a:lnTo>
                  <a:pt x="0" y="0"/>
                </a:lnTo>
                <a:lnTo>
                  <a:pt x="225532" y="246831"/>
                </a:lnTo>
                <a:lnTo>
                  <a:pt x="725773" y="837837"/>
                </a:lnTo>
                <a:lnTo>
                  <a:pt x="1236188" y="1548781"/>
                </a:lnTo>
                <a:lnTo>
                  <a:pt x="1492243" y="2155431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79855" y="3804223"/>
            <a:ext cx="1275715" cy="2136775"/>
          </a:xfrm>
          <a:custGeom>
            <a:avLst/>
            <a:gdLst/>
            <a:ahLst/>
            <a:cxnLst/>
            <a:rect l="l" t="t" r="r" b="b"/>
            <a:pathLst>
              <a:path w="1275714" h="2136775">
                <a:moveTo>
                  <a:pt x="1275189" y="2122463"/>
                </a:moveTo>
                <a:lnTo>
                  <a:pt x="1245075" y="2093479"/>
                </a:lnTo>
                <a:lnTo>
                  <a:pt x="1217038" y="2061654"/>
                </a:lnTo>
                <a:lnTo>
                  <a:pt x="1191020" y="2027131"/>
                </a:lnTo>
                <a:lnTo>
                  <a:pt x="1166960" y="1990053"/>
                </a:lnTo>
                <a:lnTo>
                  <a:pt x="1144799" y="1950564"/>
                </a:lnTo>
                <a:lnTo>
                  <a:pt x="1124477" y="1908806"/>
                </a:lnTo>
                <a:lnTo>
                  <a:pt x="1105934" y="1864923"/>
                </a:lnTo>
                <a:lnTo>
                  <a:pt x="1089112" y="1819056"/>
                </a:lnTo>
                <a:lnTo>
                  <a:pt x="1073950" y="1771351"/>
                </a:lnTo>
                <a:lnTo>
                  <a:pt x="1060389" y="1721948"/>
                </a:lnTo>
                <a:lnTo>
                  <a:pt x="1048369" y="1670993"/>
                </a:lnTo>
                <a:lnTo>
                  <a:pt x="1037831" y="1618627"/>
                </a:lnTo>
                <a:lnTo>
                  <a:pt x="1028716" y="1564993"/>
                </a:lnTo>
                <a:lnTo>
                  <a:pt x="1020962" y="1510236"/>
                </a:lnTo>
                <a:lnTo>
                  <a:pt x="1014512" y="1454497"/>
                </a:lnTo>
                <a:lnTo>
                  <a:pt x="1009305" y="1397920"/>
                </a:lnTo>
                <a:lnTo>
                  <a:pt x="1005282" y="1340647"/>
                </a:lnTo>
                <a:lnTo>
                  <a:pt x="1002383" y="1282823"/>
                </a:lnTo>
                <a:lnTo>
                  <a:pt x="1000549" y="1224589"/>
                </a:lnTo>
                <a:lnTo>
                  <a:pt x="999720" y="1166090"/>
                </a:lnTo>
                <a:lnTo>
                  <a:pt x="999836" y="1107467"/>
                </a:lnTo>
                <a:lnTo>
                  <a:pt x="1000838" y="1048865"/>
                </a:lnTo>
                <a:lnTo>
                  <a:pt x="1002666" y="990426"/>
                </a:lnTo>
                <a:lnTo>
                  <a:pt x="1005262" y="932293"/>
                </a:lnTo>
                <a:lnTo>
                  <a:pt x="1008564" y="874609"/>
                </a:lnTo>
                <a:lnTo>
                  <a:pt x="1012514" y="817517"/>
                </a:lnTo>
                <a:lnTo>
                  <a:pt x="1017052" y="761161"/>
                </a:lnTo>
                <a:lnTo>
                  <a:pt x="1022118" y="705683"/>
                </a:lnTo>
                <a:lnTo>
                  <a:pt x="1027653" y="651227"/>
                </a:lnTo>
                <a:lnTo>
                  <a:pt x="1033598" y="597935"/>
                </a:lnTo>
                <a:lnTo>
                  <a:pt x="1039892" y="545950"/>
                </a:lnTo>
                <a:lnTo>
                  <a:pt x="1046476" y="495416"/>
                </a:lnTo>
                <a:lnTo>
                  <a:pt x="1053290" y="446476"/>
                </a:lnTo>
                <a:lnTo>
                  <a:pt x="1060276" y="399272"/>
                </a:lnTo>
                <a:lnTo>
                  <a:pt x="1067373" y="353948"/>
                </a:lnTo>
                <a:lnTo>
                  <a:pt x="1074521" y="310647"/>
                </a:lnTo>
                <a:lnTo>
                  <a:pt x="1081662" y="269512"/>
                </a:lnTo>
                <a:lnTo>
                  <a:pt x="1088735" y="230685"/>
                </a:lnTo>
                <a:lnTo>
                  <a:pt x="1102441" y="160531"/>
                </a:lnTo>
                <a:lnTo>
                  <a:pt x="1115163" y="101329"/>
                </a:lnTo>
                <a:lnTo>
                  <a:pt x="1126423" y="54223"/>
                </a:lnTo>
                <a:lnTo>
                  <a:pt x="1139530" y="8748"/>
                </a:lnTo>
                <a:lnTo>
                  <a:pt x="1141650" y="2411"/>
                </a:lnTo>
                <a:lnTo>
                  <a:pt x="1142120" y="0"/>
                </a:lnTo>
                <a:lnTo>
                  <a:pt x="1121318" y="42369"/>
                </a:lnTo>
                <a:lnTo>
                  <a:pt x="1103042" y="82328"/>
                </a:lnTo>
                <a:lnTo>
                  <a:pt x="1079623" y="133902"/>
                </a:lnTo>
                <a:lnTo>
                  <a:pt x="1066099" y="163724"/>
                </a:lnTo>
                <a:lnTo>
                  <a:pt x="1051425" y="196067"/>
                </a:lnTo>
                <a:lnTo>
                  <a:pt x="1035648" y="230802"/>
                </a:lnTo>
                <a:lnTo>
                  <a:pt x="1018813" y="267801"/>
                </a:lnTo>
                <a:lnTo>
                  <a:pt x="1000965" y="306936"/>
                </a:lnTo>
                <a:lnTo>
                  <a:pt x="982150" y="348080"/>
                </a:lnTo>
                <a:lnTo>
                  <a:pt x="962413" y="391104"/>
                </a:lnTo>
                <a:lnTo>
                  <a:pt x="941800" y="435882"/>
                </a:lnTo>
                <a:lnTo>
                  <a:pt x="920357" y="482284"/>
                </a:lnTo>
                <a:lnTo>
                  <a:pt x="898128" y="530183"/>
                </a:lnTo>
                <a:lnTo>
                  <a:pt x="875159" y="579451"/>
                </a:lnTo>
                <a:lnTo>
                  <a:pt x="851496" y="629960"/>
                </a:lnTo>
                <a:lnTo>
                  <a:pt x="827185" y="681583"/>
                </a:lnTo>
                <a:lnTo>
                  <a:pt x="802270" y="734191"/>
                </a:lnTo>
                <a:lnTo>
                  <a:pt x="776797" y="787656"/>
                </a:lnTo>
                <a:lnTo>
                  <a:pt x="750813" y="841851"/>
                </a:lnTo>
                <a:lnTo>
                  <a:pt x="724361" y="896648"/>
                </a:lnTo>
                <a:lnTo>
                  <a:pt x="697488" y="951919"/>
                </a:lnTo>
                <a:lnTo>
                  <a:pt x="670240" y="1007536"/>
                </a:lnTo>
                <a:lnTo>
                  <a:pt x="642661" y="1063372"/>
                </a:lnTo>
                <a:lnTo>
                  <a:pt x="614798" y="1119297"/>
                </a:lnTo>
                <a:lnTo>
                  <a:pt x="586696" y="1175185"/>
                </a:lnTo>
                <a:lnTo>
                  <a:pt x="558399" y="1230907"/>
                </a:lnTo>
                <a:lnTo>
                  <a:pt x="529955" y="1286336"/>
                </a:lnTo>
                <a:lnTo>
                  <a:pt x="501407" y="1341344"/>
                </a:lnTo>
                <a:lnTo>
                  <a:pt x="472803" y="1395802"/>
                </a:lnTo>
                <a:lnTo>
                  <a:pt x="444186" y="1449584"/>
                </a:lnTo>
                <a:lnTo>
                  <a:pt x="415604" y="1502560"/>
                </a:lnTo>
                <a:lnTo>
                  <a:pt x="387101" y="1554604"/>
                </a:lnTo>
                <a:lnTo>
                  <a:pt x="358722" y="1605587"/>
                </a:lnTo>
                <a:lnTo>
                  <a:pt x="330514" y="1655382"/>
                </a:lnTo>
                <a:lnTo>
                  <a:pt x="302521" y="1703860"/>
                </a:lnTo>
                <a:lnTo>
                  <a:pt x="274790" y="1750894"/>
                </a:lnTo>
                <a:lnTo>
                  <a:pt x="247365" y="1796356"/>
                </a:lnTo>
                <a:lnTo>
                  <a:pt x="220293" y="1840118"/>
                </a:lnTo>
                <a:lnTo>
                  <a:pt x="193618" y="1882051"/>
                </a:lnTo>
                <a:lnTo>
                  <a:pt x="167387" y="1922029"/>
                </a:lnTo>
                <a:lnTo>
                  <a:pt x="141644" y="1959923"/>
                </a:lnTo>
                <a:lnTo>
                  <a:pt x="116436" y="1995606"/>
                </a:lnTo>
                <a:lnTo>
                  <a:pt x="91807" y="2028949"/>
                </a:lnTo>
                <a:lnTo>
                  <a:pt x="67804" y="2059825"/>
                </a:lnTo>
                <a:lnTo>
                  <a:pt x="21854" y="2113663"/>
                </a:lnTo>
                <a:lnTo>
                  <a:pt x="0" y="2136369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05444" y="3781890"/>
            <a:ext cx="4333875" cy="2159000"/>
          </a:xfrm>
          <a:custGeom>
            <a:avLst/>
            <a:gdLst/>
            <a:ahLst/>
            <a:cxnLst/>
            <a:rect l="l" t="t" r="r" b="b"/>
            <a:pathLst>
              <a:path w="4333875" h="2159000">
                <a:moveTo>
                  <a:pt x="1587204" y="2144796"/>
                </a:moveTo>
                <a:lnTo>
                  <a:pt x="1640095" y="2129764"/>
                </a:lnTo>
                <a:lnTo>
                  <a:pt x="1698796" y="2107869"/>
                </a:lnTo>
                <a:lnTo>
                  <a:pt x="1762911" y="2079497"/>
                </a:lnTo>
                <a:lnTo>
                  <a:pt x="1832040" y="2045035"/>
                </a:lnTo>
                <a:lnTo>
                  <a:pt x="1868362" y="2025640"/>
                </a:lnTo>
                <a:lnTo>
                  <a:pt x="1905790" y="2004867"/>
                </a:lnTo>
                <a:lnTo>
                  <a:pt x="1944272" y="1982765"/>
                </a:lnTo>
                <a:lnTo>
                  <a:pt x="1983761" y="1959381"/>
                </a:lnTo>
                <a:lnTo>
                  <a:pt x="2024206" y="1934763"/>
                </a:lnTo>
                <a:lnTo>
                  <a:pt x="2065558" y="1908961"/>
                </a:lnTo>
                <a:lnTo>
                  <a:pt x="2107767" y="1882022"/>
                </a:lnTo>
                <a:lnTo>
                  <a:pt x="2150784" y="1853994"/>
                </a:lnTo>
                <a:lnTo>
                  <a:pt x="2194559" y="1824926"/>
                </a:lnTo>
                <a:lnTo>
                  <a:pt x="2239042" y="1794866"/>
                </a:lnTo>
                <a:lnTo>
                  <a:pt x="2284184" y="1763862"/>
                </a:lnTo>
                <a:lnTo>
                  <a:pt x="2329935" y="1731962"/>
                </a:lnTo>
                <a:lnTo>
                  <a:pt x="2376246" y="1699215"/>
                </a:lnTo>
                <a:lnTo>
                  <a:pt x="2423066" y="1665668"/>
                </a:lnTo>
                <a:lnTo>
                  <a:pt x="2470347" y="1631371"/>
                </a:lnTo>
                <a:lnTo>
                  <a:pt x="2518039" y="1596371"/>
                </a:lnTo>
                <a:lnTo>
                  <a:pt x="2566092" y="1560717"/>
                </a:lnTo>
                <a:lnTo>
                  <a:pt x="2614457" y="1524456"/>
                </a:lnTo>
                <a:lnTo>
                  <a:pt x="2663083" y="1487638"/>
                </a:lnTo>
                <a:lnTo>
                  <a:pt x="2711922" y="1450310"/>
                </a:lnTo>
                <a:lnTo>
                  <a:pt x="2760924" y="1412520"/>
                </a:lnTo>
                <a:lnTo>
                  <a:pt x="2810039" y="1374317"/>
                </a:lnTo>
                <a:lnTo>
                  <a:pt x="2859218" y="1335748"/>
                </a:lnTo>
                <a:lnTo>
                  <a:pt x="2908410" y="1296864"/>
                </a:lnTo>
                <a:lnTo>
                  <a:pt x="2957567" y="1257710"/>
                </a:lnTo>
                <a:lnTo>
                  <a:pt x="3006639" y="1218336"/>
                </a:lnTo>
                <a:lnTo>
                  <a:pt x="3055576" y="1178790"/>
                </a:lnTo>
                <a:lnTo>
                  <a:pt x="3104329" y="1139121"/>
                </a:lnTo>
                <a:lnTo>
                  <a:pt x="3152847" y="1099375"/>
                </a:lnTo>
                <a:lnTo>
                  <a:pt x="3201082" y="1059603"/>
                </a:lnTo>
                <a:lnTo>
                  <a:pt x="3248984" y="1019851"/>
                </a:lnTo>
                <a:lnTo>
                  <a:pt x="3296502" y="980168"/>
                </a:lnTo>
                <a:lnTo>
                  <a:pt x="3343589" y="940602"/>
                </a:lnTo>
                <a:lnTo>
                  <a:pt x="3390193" y="901203"/>
                </a:lnTo>
                <a:lnTo>
                  <a:pt x="3436266" y="862016"/>
                </a:lnTo>
                <a:lnTo>
                  <a:pt x="3481758" y="823092"/>
                </a:lnTo>
                <a:lnTo>
                  <a:pt x="3526619" y="784479"/>
                </a:lnTo>
                <a:lnTo>
                  <a:pt x="3570799" y="746223"/>
                </a:lnTo>
                <a:lnTo>
                  <a:pt x="3614249" y="708375"/>
                </a:lnTo>
                <a:lnTo>
                  <a:pt x="3656920" y="670981"/>
                </a:lnTo>
                <a:lnTo>
                  <a:pt x="3698762" y="634091"/>
                </a:lnTo>
                <a:lnTo>
                  <a:pt x="3739724" y="597752"/>
                </a:lnTo>
                <a:lnTo>
                  <a:pt x="3779759" y="562013"/>
                </a:lnTo>
                <a:lnTo>
                  <a:pt x="3818815" y="526922"/>
                </a:lnTo>
                <a:lnTo>
                  <a:pt x="3856844" y="492527"/>
                </a:lnTo>
                <a:lnTo>
                  <a:pt x="3893795" y="458876"/>
                </a:lnTo>
                <a:lnTo>
                  <a:pt x="3929620" y="426018"/>
                </a:lnTo>
                <a:lnTo>
                  <a:pt x="3964268" y="394001"/>
                </a:lnTo>
                <a:lnTo>
                  <a:pt x="3997690" y="362873"/>
                </a:lnTo>
                <a:lnTo>
                  <a:pt x="4029837" y="332683"/>
                </a:lnTo>
                <a:lnTo>
                  <a:pt x="4060658" y="303478"/>
                </a:lnTo>
                <a:lnTo>
                  <a:pt x="4090105" y="275307"/>
                </a:lnTo>
                <a:lnTo>
                  <a:pt x="4118127" y="248218"/>
                </a:lnTo>
                <a:lnTo>
                  <a:pt x="4169700" y="197478"/>
                </a:lnTo>
                <a:lnTo>
                  <a:pt x="4214979" y="151646"/>
                </a:lnTo>
                <a:lnTo>
                  <a:pt x="4253570" y="111107"/>
                </a:lnTo>
                <a:lnTo>
                  <a:pt x="4285073" y="76247"/>
                </a:lnTo>
                <a:lnTo>
                  <a:pt x="4318174" y="35449"/>
                </a:lnTo>
                <a:lnTo>
                  <a:pt x="4333801" y="4529"/>
                </a:lnTo>
                <a:lnTo>
                  <a:pt x="4332287" y="1313"/>
                </a:lnTo>
                <a:lnTo>
                  <a:pt x="4328505" y="0"/>
                </a:lnTo>
                <a:lnTo>
                  <a:pt x="4322406" y="636"/>
                </a:lnTo>
                <a:lnTo>
                  <a:pt x="4281236" y="17663"/>
                </a:lnTo>
                <a:lnTo>
                  <a:pt x="4232108" y="42144"/>
                </a:lnTo>
                <a:lnTo>
                  <a:pt x="4190717" y="63739"/>
                </a:lnTo>
                <a:lnTo>
                  <a:pt x="4142755" y="89324"/>
                </a:lnTo>
                <a:lnTo>
                  <a:pt x="4088514" y="118701"/>
                </a:lnTo>
                <a:lnTo>
                  <a:pt x="4028284" y="151672"/>
                </a:lnTo>
                <a:lnTo>
                  <a:pt x="3962358" y="188040"/>
                </a:lnTo>
                <a:lnTo>
                  <a:pt x="3927350" y="207436"/>
                </a:lnTo>
                <a:lnTo>
                  <a:pt x="3891027" y="227607"/>
                </a:lnTo>
                <a:lnTo>
                  <a:pt x="3853426" y="248528"/>
                </a:lnTo>
                <a:lnTo>
                  <a:pt x="3814582" y="270174"/>
                </a:lnTo>
                <a:lnTo>
                  <a:pt x="3774533" y="292522"/>
                </a:lnTo>
                <a:lnTo>
                  <a:pt x="3733315" y="315546"/>
                </a:lnTo>
                <a:lnTo>
                  <a:pt x="3690964" y="339221"/>
                </a:lnTo>
                <a:lnTo>
                  <a:pt x="3647517" y="363523"/>
                </a:lnTo>
                <a:lnTo>
                  <a:pt x="3603010" y="388427"/>
                </a:lnTo>
                <a:lnTo>
                  <a:pt x="3557480" y="413908"/>
                </a:lnTo>
                <a:lnTo>
                  <a:pt x="3510963" y="439942"/>
                </a:lnTo>
                <a:lnTo>
                  <a:pt x="3463495" y="466504"/>
                </a:lnTo>
                <a:lnTo>
                  <a:pt x="3415113" y="493569"/>
                </a:lnTo>
                <a:lnTo>
                  <a:pt x="3365854" y="521113"/>
                </a:lnTo>
                <a:lnTo>
                  <a:pt x="3315753" y="549111"/>
                </a:lnTo>
                <a:lnTo>
                  <a:pt x="3264847" y="577537"/>
                </a:lnTo>
                <a:lnTo>
                  <a:pt x="3213173" y="606368"/>
                </a:lnTo>
                <a:lnTo>
                  <a:pt x="3160767" y="635579"/>
                </a:lnTo>
                <a:lnTo>
                  <a:pt x="3107666" y="665144"/>
                </a:lnTo>
                <a:lnTo>
                  <a:pt x="3053905" y="695040"/>
                </a:lnTo>
                <a:lnTo>
                  <a:pt x="2999522" y="725241"/>
                </a:lnTo>
                <a:lnTo>
                  <a:pt x="2944553" y="755724"/>
                </a:lnTo>
                <a:lnTo>
                  <a:pt x="2889033" y="786462"/>
                </a:lnTo>
                <a:lnTo>
                  <a:pt x="2833001" y="817432"/>
                </a:lnTo>
                <a:lnTo>
                  <a:pt x="2776491" y="848608"/>
                </a:lnTo>
                <a:lnTo>
                  <a:pt x="2719541" y="879967"/>
                </a:lnTo>
                <a:lnTo>
                  <a:pt x="2662187" y="911483"/>
                </a:lnTo>
                <a:lnTo>
                  <a:pt x="2604466" y="943131"/>
                </a:lnTo>
                <a:lnTo>
                  <a:pt x="2546413" y="974888"/>
                </a:lnTo>
                <a:lnTo>
                  <a:pt x="2488065" y="1006727"/>
                </a:lnTo>
                <a:lnTo>
                  <a:pt x="2429459" y="1038625"/>
                </a:lnTo>
                <a:lnTo>
                  <a:pt x="2370632" y="1070557"/>
                </a:lnTo>
                <a:lnTo>
                  <a:pt x="2311618" y="1102498"/>
                </a:lnTo>
                <a:lnTo>
                  <a:pt x="2252456" y="1134423"/>
                </a:lnTo>
                <a:lnTo>
                  <a:pt x="2193181" y="1166308"/>
                </a:lnTo>
                <a:lnTo>
                  <a:pt x="2133830" y="1198127"/>
                </a:lnTo>
                <a:lnTo>
                  <a:pt x="2074439" y="1229857"/>
                </a:lnTo>
                <a:lnTo>
                  <a:pt x="2015045" y="1261473"/>
                </a:lnTo>
                <a:lnTo>
                  <a:pt x="1955684" y="1292949"/>
                </a:lnTo>
                <a:lnTo>
                  <a:pt x="1896392" y="1324261"/>
                </a:lnTo>
                <a:lnTo>
                  <a:pt x="1837206" y="1355385"/>
                </a:lnTo>
                <a:lnTo>
                  <a:pt x="1778163" y="1386295"/>
                </a:lnTo>
                <a:lnTo>
                  <a:pt x="1719299" y="1416968"/>
                </a:lnTo>
                <a:lnTo>
                  <a:pt x="1660650" y="1447377"/>
                </a:lnTo>
                <a:lnTo>
                  <a:pt x="1602253" y="1477499"/>
                </a:lnTo>
                <a:lnTo>
                  <a:pt x="1544144" y="1507310"/>
                </a:lnTo>
                <a:lnTo>
                  <a:pt x="1486359" y="1536783"/>
                </a:lnTo>
                <a:lnTo>
                  <a:pt x="1428935" y="1565894"/>
                </a:lnTo>
                <a:lnTo>
                  <a:pt x="1371909" y="1594620"/>
                </a:lnTo>
                <a:lnTo>
                  <a:pt x="1315317" y="1622934"/>
                </a:lnTo>
                <a:lnTo>
                  <a:pt x="1259195" y="1650813"/>
                </a:lnTo>
                <a:lnTo>
                  <a:pt x="1203580" y="1678231"/>
                </a:lnTo>
                <a:lnTo>
                  <a:pt x="1148508" y="1705164"/>
                </a:lnTo>
                <a:lnTo>
                  <a:pt x="1094015" y="1731587"/>
                </a:lnTo>
                <a:lnTo>
                  <a:pt x="1040139" y="1757476"/>
                </a:lnTo>
                <a:lnTo>
                  <a:pt x="986915" y="1782806"/>
                </a:lnTo>
                <a:lnTo>
                  <a:pt x="934380" y="1807551"/>
                </a:lnTo>
                <a:lnTo>
                  <a:pt x="882570" y="1831688"/>
                </a:lnTo>
                <a:lnTo>
                  <a:pt x="831522" y="1855192"/>
                </a:lnTo>
                <a:lnTo>
                  <a:pt x="781272" y="1878037"/>
                </a:lnTo>
                <a:lnTo>
                  <a:pt x="731857" y="1900200"/>
                </a:lnTo>
                <a:lnTo>
                  <a:pt x="683313" y="1921655"/>
                </a:lnTo>
                <a:lnTo>
                  <a:pt x="635676" y="1942378"/>
                </a:lnTo>
                <a:lnTo>
                  <a:pt x="588983" y="1962344"/>
                </a:lnTo>
                <a:lnTo>
                  <a:pt x="543271" y="1981529"/>
                </a:lnTo>
                <a:lnTo>
                  <a:pt x="498575" y="1999907"/>
                </a:lnTo>
                <a:lnTo>
                  <a:pt x="454933" y="2017454"/>
                </a:lnTo>
                <a:lnTo>
                  <a:pt x="412380" y="2034146"/>
                </a:lnTo>
                <a:lnTo>
                  <a:pt x="370953" y="2049957"/>
                </a:lnTo>
                <a:lnTo>
                  <a:pt x="330689" y="2064863"/>
                </a:lnTo>
                <a:lnTo>
                  <a:pt x="291624" y="2078839"/>
                </a:lnTo>
                <a:lnTo>
                  <a:pt x="253794" y="2091860"/>
                </a:lnTo>
                <a:lnTo>
                  <a:pt x="217236" y="2103902"/>
                </a:lnTo>
                <a:lnTo>
                  <a:pt x="148081" y="2124950"/>
                </a:lnTo>
                <a:lnTo>
                  <a:pt x="84450" y="2141784"/>
                </a:lnTo>
                <a:lnTo>
                  <a:pt x="26635" y="2154207"/>
                </a:lnTo>
                <a:lnTo>
                  <a:pt x="0" y="2158702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42655" y="2909084"/>
            <a:ext cx="4481195" cy="1780539"/>
          </a:xfrm>
          <a:custGeom>
            <a:avLst/>
            <a:gdLst/>
            <a:ahLst/>
            <a:cxnLst/>
            <a:rect l="l" t="t" r="r" b="b"/>
            <a:pathLst>
              <a:path w="4481195" h="1780539">
                <a:moveTo>
                  <a:pt x="0" y="1779969"/>
                </a:moveTo>
                <a:lnTo>
                  <a:pt x="42080" y="1732584"/>
                </a:lnTo>
                <a:lnTo>
                  <a:pt x="91491" y="1686929"/>
                </a:lnTo>
                <a:lnTo>
                  <a:pt x="147896" y="1642973"/>
                </a:lnTo>
                <a:lnTo>
                  <a:pt x="210956" y="1600680"/>
                </a:lnTo>
                <a:lnTo>
                  <a:pt x="244877" y="1580148"/>
                </a:lnTo>
                <a:lnTo>
                  <a:pt x="280336" y="1560019"/>
                </a:lnTo>
                <a:lnTo>
                  <a:pt x="317291" y="1540289"/>
                </a:lnTo>
                <a:lnTo>
                  <a:pt x="355699" y="1520955"/>
                </a:lnTo>
                <a:lnTo>
                  <a:pt x="395519" y="1502011"/>
                </a:lnTo>
                <a:lnTo>
                  <a:pt x="436708" y="1483455"/>
                </a:lnTo>
                <a:lnTo>
                  <a:pt x="479224" y="1465281"/>
                </a:lnTo>
                <a:lnTo>
                  <a:pt x="523025" y="1447486"/>
                </a:lnTo>
                <a:lnTo>
                  <a:pt x="568069" y="1430066"/>
                </a:lnTo>
                <a:lnTo>
                  <a:pt x="614315" y="1413015"/>
                </a:lnTo>
                <a:lnTo>
                  <a:pt x="661718" y="1396331"/>
                </a:lnTo>
                <a:lnTo>
                  <a:pt x="710239" y="1380008"/>
                </a:lnTo>
                <a:lnTo>
                  <a:pt x="759834" y="1364044"/>
                </a:lnTo>
                <a:lnTo>
                  <a:pt x="810462" y="1348433"/>
                </a:lnTo>
                <a:lnTo>
                  <a:pt x="862080" y="1333171"/>
                </a:lnTo>
                <a:lnTo>
                  <a:pt x="914646" y="1318254"/>
                </a:lnTo>
                <a:lnTo>
                  <a:pt x="968119" y="1303679"/>
                </a:lnTo>
                <a:lnTo>
                  <a:pt x="1022455" y="1289440"/>
                </a:lnTo>
                <a:lnTo>
                  <a:pt x="1077613" y="1275535"/>
                </a:lnTo>
                <a:lnTo>
                  <a:pt x="1133552" y="1261957"/>
                </a:lnTo>
                <a:lnTo>
                  <a:pt x="1190228" y="1248705"/>
                </a:lnTo>
                <a:lnTo>
                  <a:pt x="1247599" y="1235772"/>
                </a:lnTo>
                <a:lnTo>
                  <a:pt x="1305624" y="1223155"/>
                </a:lnTo>
                <a:lnTo>
                  <a:pt x="1364260" y="1210851"/>
                </a:lnTo>
                <a:lnTo>
                  <a:pt x="1423466" y="1198854"/>
                </a:lnTo>
                <a:lnTo>
                  <a:pt x="1483199" y="1187161"/>
                </a:lnTo>
                <a:lnTo>
                  <a:pt x="1543417" y="1175767"/>
                </a:lnTo>
                <a:lnTo>
                  <a:pt x="1604077" y="1164668"/>
                </a:lnTo>
                <a:lnTo>
                  <a:pt x="1665139" y="1153860"/>
                </a:lnTo>
                <a:lnTo>
                  <a:pt x="1726559" y="1143340"/>
                </a:lnTo>
                <a:lnTo>
                  <a:pt x="1788296" y="1133102"/>
                </a:lnTo>
                <a:lnTo>
                  <a:pt x="1850308" y="1123142"/>
                </a:lnTo>
                <a:lnTo>
                  <a:pt x="1912552" y="1113457"/>
                </a:lnTo>
                <a:lnTo>
                  <a:pt x="1974986" y="1104042"/>
                </a:lnTo>
                <a:lnTo>
                  <a:pt x="2037568" y="1094894"/>
                </a:lnTo>
                <a:lnTo>
                  <a:pt x="2100257" y="1086007"/>
                </a:lnTo>
                <a:lnTo>
                  <a:pt x="2163009" y="1077378"/>
                </a:lnTo>
                <a:lnTo>
                  <a:pt x="2225783" y="1069002"/>
                </a:lnTo>
                <a:lnTo>
                  <a:pt x="2288537" y="1060876"/>
                </a:lnTo>
                <a:lnTo>
                  <a:pt x="2351229" y="1052995"/>
                </a:lnTo>
                <a:lnTo>
                  <a:pt x="2413816" y="1045355"/>
                </a:lnTo>
                <a:lnTo>
                  <a:pt x="2476257" y="1037952"/>
                </a:lnTo>
                <a:lnTo>
                  <a:pt x="2538509" y="1030782"/>
                </a:lnTo>
                <a:lnTo>
                  <a:pt x="2600530" y="1023840"/>
                </a:lnTo>
                <a:lnTo>
                  <a:pt x="2662278" y="1017123"/>
                </a:lnTo>
                <a:lnTo>
                  <a:pt x="2723711" y="1010626"/>
                </a:lnTo>
                <a:lnTo>
                  <a:pt x="2784787" y="1004345"/>
                </a:lnTo>
                <a:lnTo>
                  <a:pt x="2845464" y="998276"/>
                </a:lnTo>
                <a:lnTo>
                  <a:pt x="2905700" y="992414"/>
                </a:lnTo>
                <a:lnTo>
                  <a:pt x="2965452" y="986756"/>
                </a:lnTo>
                <a:lnTo>
                  <a:pt x="3024678" y="981298"/>
                </a:lnTo>
                <a:lnTo>
                  <a:pt x="3083337" y="976035"/>
                </a:lnTo>
                <a:lnTo>
                  <a:pt x="3141386" y="970962"/>
                </a:lnTo>
                <a:lnTo>
                  <a:pt x="3198784" y="966077"/>
                </a:lnTo>
                <a:lnTo>
                  <a:pt x="3255487" y="961375"/>
                </a:lnTo>
                <a:lnTo>
                  <a:pt x="3311454" y="956851"/>
                </a:lnTo>
                <a:lnTo>
                  <a:pt x="3366643" y="952501"/>
                </a:lnTo>
                <a:lnTo>
                  <a:pt x="3421012" y="948321"/>
                </a:lnTo>
                <a:lnTo>
                  <a:pt x="3474518" y="944308"/>
                </a:lnTo>
                <a:lnTo>
                  <a:pt x="3527120" y="940457"/>
                </a:lnTo>
                <a:lnTo>
                  <a:pt x="3578775" y="936763"/>
                </a:lnTo>
                <a:lnTo>
                  <a:pt x="3629441" y="933223"/>
                </a:lnTo>
                <a:lnTo>
                  <a:pt x="3679076" y="929832"/>
                </a:lnTo>
                <a:lnTo>
                  <a:pt x="3727639" y="926586"/>
                </a:lnTo>
                <a:lnTo>
                  <a:pt x="3775086" y="923482"/>
                </a:lnTo>
                <a:lnTo>
                  <a:pt x="3821377" y="920514"/>
                </a:lnTo>
                <a:lnTo>
                  <a:pt x="3866468" y="917679"/>
                </a:lnTo>
                <a:lnTo>
                  <a:pt x="3910317" y="914973"/>
                </a:lnTo>
                <a:lnTo>
                  <a:pt x="3952883" y="912391"/>
                </a:lnTo>
                <a:lnTo>
                  <a:pt x="3994124" y="909929"/>
                </a:lnTo>
                <a:lnTo>
                  <a:pt x="4033997" y="907583"/>
                </a:lnTo>
                <a:lnTo>
                  <a:pt x="4072460" y="905349"/>
                </a:lnTo>
                <a:lnTo>
                  <a:pt x="4144987" y="901201"/>
                </a:lnTo>
                <a:lnTo>
                  <a:pt x="4211371" y="897450"/>
                </a:lnTo>
                <a:lnTo>
                  <a:pt x="4242153" y="895713"/>
                </a:lnTo>
                <a:lnTo>
                  <a:pt x="4298688" y="892495"/>
                </a:lnTo>
                <a:lnTo>
                  <a:pt x="4348236" y="889592"/>
                </a:lnTo>
                <a:lnTo>
                  <a:pt x="4390460" y="886970"/>
                </a:lnTo>
                <a:lnTo>
                  <a:pt x="4439327" y="883490"/>
                </a:lnTo>
                <a:lnTo>
                  <a:pt x="4479383" y="878622"/>
                </a:lnTo>
                <a:lnTo>
                  <a:pt x="4480807" y="877751"/>
                </a:lnTo>
                <a:lnTo>
                  <a:pt x="4479936" y="876904"/>
                </a:lnTo>
                <a:lnTo>
                  <a:pt x="4437486" y="870727"/>
                </a:lnTo>
                <a:lnTo>
                  <a:pt x="4383114" y="864432"/>
                </a:lnTo>
                <a:lnTo>
                  <a:pt x="4335784" y="859167"/>
                </a:lnTo>
                <a:lnTo>
                  <a:pt x="4280083" y="853060"/>
                </a:lnTo>
                <a:lnTo>
                  <a:pt x="4216434" y="846121"/>
                </a:lnTo>
                <a:lnTo>
                  <a:pt x="4181762" y="842341"/>
                </a:lnTo>
                <a:lnTo>
                  <a:pt x="4106984" y="834171"/>
                </a:lnTo>
                <a:lnTo>
                  <a:pt x="4066986" y="829783"/>
                </a:lnTo>
                <a:lnTo>
                  <a:pt x="4025317" y="825193"/>
                </a:lnTo>
                <a:lnTo>
                  <a:pt x="3982033" y="820404"/>
                </a:lnTo>
                <a:lnTo>
                  <a:pt x="3937184" y="815417"/>
                </a:lnTo>
                <a:lnTo>
                  <a:pt x="3890825" y="810233"/>
                </a:lnTo>
                <a:lnTo>
                  <a:pt x="3843008" y="804853"/>
                </a:lnTo>
                <a:lnTo>
                  <a:pt x="3793786" y="799279"/>
                </a:lnTo>
                <a:lnTo>
                  <a:pt x="3743213" y="793511"/>
                </a:lnTo>
                <a:lnTo>
                  <a:pt x="3691340" y="787552"/>
                </a:lnTo>
                <a:lnTo>
                  <a:pt x="3638221" y="781402"/>
                </a:lnTo>
                <a:lnTo>
                  <a:pt x="3583909" y="775062"/>
                </a:lnTo>
                <a:lnTo>
                  <a:pt x="3528457" y="768534"/>
                </a:lnTo>
                <a:lnTo>
                  <a:pt x="3471917" y="761818"/>
                </a:lnTo>
                <a:lnTo>
                  <a:pt x="3414344" y="754918"/>
                </a:lnTo>
                <a:lnTo>
                  <a:pt x="3355788" y="747832"/>
                </a:lnTo>
                <a:lnTo>
                  <a:pt x="3296304" y="740563"/>
                </a:lnTo>
                <a:lnTo>
                  <a:pt x="3235945" y="733113"/>
                </a:lnTo>
                <a:lnTo>
                  <a:pt x="3174762" y="725481"/>
                </a:lnTo>
                <a:lnTo>
                  <a:pt x="3112810" y="717670"/>
                </a:lnTo>
                <a:lnTo>
                  <a:pt x="3050142" y="709681"/>
                </a:lnTo>
                <a:lnTo>
                  <a:pt x="2986809" y="701514"/>
                </a:lnTo>
                <a:lnTo>
                  <a:pt x="2922865" y="693172"/>
                </a:lnTo>
                <a:lnTo>
                  <a:pt x="2858363" y="684655"/>
                </a:lnTo>
                <a:lnTo>
                  <a:pt x="2793356" y="675965"/>
                </a:lnTo>
                <a:lnTo>
                  <a:pt x="2727897" y="667102"/>
                </a:lnTo>
                <a:lnTo>
                  <a:pt x="2662038" y="658069"/>
                </a:lnTo>
                <a:lnTo>
                  <a:pt x="2595833" y="648866"/>
                </a:lnTo>
                <a:lnTo>
                  <a:pt x="2529335" y="639495"/>
                </a:lnTo>
                <a:lnTo>
                  <a:pt x="2462596" y="629957"/>
                </a:lnTo>
                <a:lnTo>
                  <a:pt x="2395669" y="620253"/>
                </a:lnTo>
                <a:lnTo>
                  <a:pt x="2328608" y="610384"/>
                </a:lnTo>
                <a:lnTo>
                  <a:pt x="2261465" y="600352"/>
                </a:lnTo>
                <a:lnTo>
                  <a:pt x="2194293" y="590158"/>
                </a:lnTo>
                <a:lnTo>
                  <a:pt x="2127146" y="579803"/>
                </a:lnTo>
                <a:lnTo>
                  <a:pt x="2060075" y="569288"/>
                </a:lnTo>
                <a:lnTo>
                  <a:pt x="1993134" y="558615"/>
                </a:lnTo>
                <a:lnTo>
                  <a:pt x="1926376" y="547785"/>
                </a:lnTo>
                <a:lnTo>
                  <a:pt x="1859854" y="536799"/>
                </a:lnTo>
                <a:lnTo>
                  <a:pt x="1793620" y="525658"/>
                </a:lnTo>
                <a:lnTo>
                  <a:pt x="1727729" y="514364"/>
                </a:lnTo>
                <a:lnTo>
                  <a:pt x="1662231" y="502917"/>
                </a:lnTo>
                <a:lnTo>
                  <a:pt x="1597181" y="491320"/>
                </a:lnTo>
                <a:lnTo>
                  <a:pt x="1532632" y="479573"/>
                </a:lnTo>
                <a:lnTo>
                  <a:pt x="1468636" y="467677"/>
                </a:lnTo>
                <a:lnTo>
                  <a:pt x="1405246" y="455635"/>
                </a:lnTo>
                <a:lnTo>
                  <a:pt x="1342515" y="443446"/>
                </a:lnTo>
                <a:lnTo>
                  <a:pt x="1280497" y="431113"/>
                </a:lnTo>
                <a:lnTo>
                  <a:pt x="1219243" y="418636"/>
                </a:lnTo>
                <a:lnTo>
                  <a:pt x="1158807" y="406017"/>
                </a:lnTo>
                <a:lnTo>
                  <a:pt x="1099243" y="393257"/>
                </a:lnTo>
                <a:lnTo>
                  <a:pt x="1040602" y="380357"/>
                </a:lnTo>
                <a:lnTo>
                  <a:pt x="982937" y="367319"/>
                </a:lnTo>
                <a:lnTo>
                  <a:pt x="926303" y="354144"/>
                </a:lnTo>
                <a:lnTo>
                  <a:pt x="870751" y="340832"/>
                </a:lnTo>
                <a:lnTo>
                  <a:pt x="816334" y="327386"/>
                </a:lnTo>
                <a:lnTo>
                  <a:pt x="763106" y="313806"/>
                </a:lnTo>
                <a:lnTo>
                  <a:pt x="711119" y="300095"/>
                </a:lnTo>
                <a:lnTo>
                  <a:pt x="660426" y="286252"/>
                </a:lnTo>
                <a:lnTo>
                  <a:pt x="611081" y="272279"/>
                </a:lnTo>
                <a:lnTo>
                  <a:pt x="563136" y="258178"/>
                </a:lnTo>
                <a:lnTo>
                  <a:pt x="516643" y="243949"/>
                </a:lnTo>
                <a:lnTo>
                  <a:pt x="471657" y="229595"/>
                </a:lnTo>
                <a:lnTo>
                  <a:pt x="428230" y="215115"/>
                </a:lnTo>
                <a:lnTo>
                  <a:pt x="386414" y="200513"/>
                </a:lnTo>
                <a:lnTo>
                  <a:pt x="346263" y="185787"/>
                </a:lnTo>
                <a:lnTo>
                  <a:pt x="307830" y="170941"/>
                </a:lnTo>
                <a:lnTo>
                  <a:pt x="271167" y="155975"/>
                </a:lnTo>
                <a:lnTo>
                  <a:pt x="203365" y="125689"/>
                </a:lnTo>
                <a:lnTo>
                  <a:pt x="143280" y="94938"/>
                </a:lnTo>
                <a:lnTo>
                  <a:pt x="91336" y="63733"/>
                </a:lnTo>
                <a:lnTo>
                  <a:pt x="47957" y="32083"/>
                </a:lnTo>
                <a:lnTo>
                  <a:pt x="29611" y="16095"/>
                </a:lnTo>
                <a:lnTo>
                  <a:pt x="13564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39367" y="5602359"/>
            <a:ext cx="1231268" cy="12312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27968" y="3811912"/>
            <a:ext cx="1272540" cy="2120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50" b="1">
                <a:solidFill>
                  <a:srgbClr val="151616"/>
                </a:solidFill>
                <a:latin typeface="Arial"/>
                <a:cs typeface="Arial"/>
              </a:rPr>
              <a:t>DOWNCYCLING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89816" y="6763973"/>
            <a:ext cx="1403985" cy="34925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 indent="261620">
              <a:lnSpc>
                <a:spcPts val="1230"/>
              </a:lnSpc>
              <a:spcBef>
                <a:spcPts val="215"/>
              </a:spcBef>
            </a:pPr>
            <a:r>
              <a:rPr dirty="0" sz="1100" spc="25" b="1">
                <a:solidFill>
                  <a:srgbClr val="151616"/>
                </a:solidFill>
                <a:latin typeface="Arial"/>
                <a:cs typeface="Arial"/>
              </a:rPr>
              <a:t>LIFE CYCLE  ENERGY</a:t>
            </a:r>
            <a:r>
              <a:rPr dirty="0" sz="1100" spc="-7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00" spc="15" b="1">
                <a:solidFill>
                  <a:srgbClr val="151616"/>
                </a:solidFill>
                <a:latin typeface="Arial"/>
                <a:cs typeface="Arial"/>
              </a:rPr>
              <a:t>ANALYSIS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73582" y="1663544"/>
            <a:ext cx="114935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278130">
              <a:lnSpc>
                <a:spcPts val="1340"/>
              </a:lnSpc>
              <a:spcBef>
                <a:spcPts val="225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GREEN  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CHN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OLOG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86865" y="5759839"/>
            <a:ext cx="968375" cy="38608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88900" marR="5080" indent="-76835">
              <a:lnSpc>
                <a:spcPts val="1370"/>
              </a:lnSpc>
              <a:spcBef>
                <a:spcPts val="225"/>
              </a:spcBef>
            </a:pPr>
            <a:r>
              <a:rPr dirty="0" sz="1200" spc="50" b="1">
                <a:solidFill>
                  <a:srgbClr val="151616"/>
                </a:solidFill>
                <a:latin typeface="Arial"/>
                <a:cs typeface="Arial"/>
              </a:rPr>
              <a:t>CRADLE</a:t>
            </a:r>
            <a:r>
              <a:rPr dirty="0" sz="1200" spc="-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TO  </a:t>
            </a:r>
            <a:r>
              <a:rPr dirty="0" sz="1200" spc="45" b="1">
                <a:solidFill>
                  <a:srgbClr val="151616"/>
                </a:solidFill>
                <a:latin typeface="Arial"/>
                <a:cs typeface="Arial"/>
              </a:rPr>
              <a:t>CRADLE®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73991" y="6885858"/>
            <a:ext cx="135128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50" b="1">
                <a:solidFill>
                  <a:srgbClr val="151616"/>
                </a:solidFill>
                <a:latin typeface="Arial"/>
                <a:cs typeface="Arial"/>
              </a:rPr>
              <a:t>BIODEGRADABLE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79407" y="6755057"/>
            <a:ext cx="118300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0650" marR="5080" indent="-108585">
              <a:lnSpc>
                <a:spcPts val="1340"/>
              </a:lnSpc>
              <a:spcBef>
                <a:spcPts val="225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CLOSED</a:t>
            </a:r>
            <a:r>
              <a:rPr dirty="0" sz="1200" spc="-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LOOP  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RECYCLING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78715" y="284456"/>
            <a:ext cx="6246495" cy="2743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u="sng" sz="1600" spc="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REVISION </a:t>
            </a:r>
            <a:r>
              <a:rPr dirty="0" u="sng" sz="1600" spc="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WEB </a:t>
            </a:r>
            <a:r>
              <a:rPr dirty="0" u="sng" sz="1600" spc="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dirty="0" u="sng" sz="1600" spc="5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KEY </a:t>
            </a:r>
            <a:r>
              <a:rPr dirty="0" u="sng" sz="1600" spc="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ENVIRONMENTAL </a:t>
            </a:r>
            <a:r>
              <a:rPr dirty="0" u="sng" sz="1600" spc="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TERMS </a:t>
            </a:r>
            <a:r>
              <a:rPr dirty="0" u="sng" sz="1600" spc="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/</a:t>
            </a:r>
            <a:r>
              <a:rPr dirty="0" u="sng" sz="16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PHRASES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39030" y="677219"/>
            <a:ext cx="6096000" cy="46164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algn="ctr" marL="12700" marR="5080">
              <a:lnSpc>
                <a:spcPts val="1120"/>
              </a:lnSpc>
              <a:spcBef>
                <a:spcPts val="200"/>
              </a:spcBef>
            </a:pP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RESEARCH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KEY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WORDS/PHRASES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WRITE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FACTS 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WEB.  ADD </a:t>
            </a:r>
            <a:r>
              <a:rPr dirty="0" sz="1000" spc="-5" b="1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SMALL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IMAGE(S)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WORDS/PHRASES.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EXAMPLE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HAS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BEEN 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COMPLETED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12018" y="1842821"/>
            <a:ext cx="965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U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Y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0541" y="6050448"/>
            <a:ext cx="1336040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U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sz="1200" spc="-6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NAB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838418" y="4031797"/>
            <a:ext cx="14014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25" b="1">
                <a:solidFill>
                  <a:srgbClr val="151616"/>
                </a:solidFill>
                <a:latin typeface="Arial"/>
                <a:cs typeface="Arial"/>
              </a:rPr>
              <a:t>GLOBAL</a:t>
            </a:r>
            <a:r>
              <a:rPr dirty="0" sz="11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00" spc="20" b="1">
                <a:solidFill>
                  <a:srgbClr val="151616"/>
                </a:solidFill>
                <a:latin typeface="Arial"/>
                <a:cs typeface="Arial"/>
              </a:rPr>
              <a:t>WARMING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39911" y="570733"/>
            <a:ext cx="407670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215515" algn="l"/>
              </a:tabLst>
            </a:pP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WORLD ASSOCIATION </a:t>
            </a:r>
            <a:r>
              <a:rPr dirty="0" sz="600" spc="1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0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 spc="25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0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  <a:hlinkClick r:id="rId6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00467" y="557324"/>
            <a:ext cx="1882139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u="sng" sz="60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7"/>
              </a:rPr>
              <a:t>www.technologystudent.com</a:t>
            </a:r>
            <a:r>
              <a:rPr dirty="0" sz="600">
                <a:solidFill>
                  <a:srgbClr val="0000C4"/>
                </a:solidFill>
                <a:latin typeface="Arial"/>
                <a:cs typeface="Arial"/>
                <a:hlinkClick r:id="rId7"/>
              </a:rPr>
              <a:t> </a:t>
            </a:r>
            <a:r>
              <a:rPr dirty="0" sz="600" spc="5">
                <a:solidFill>
                  <a:srgbClr val="3C2B98"/>
                </a:solidFill>
                <a:latin typeface="Arial"/>
                <a:cs typeface="Arial"/>
              </a:rPr>
              <a:t>© 2017 </a:t>
            </a:r>
            <a:r>
              <a:rPr dirty="0" sz="600" spc="-10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00" spc="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00" spc="1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 rot="1680000">
            <a:off x="7925069" y="4244795"/>
            <a:ext cx="8973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baseline="3472" sz="1200" spc="-7" b="1">
                <a:solidFill>
                  <a:srgbClr val="151616"/>
                </a:solidFill>
                <a:latin typeface="Arial"/>
                <a:cs typeface="Arial"/>
              </a:rPr>
              <a:t>RAW</a:t>
            </a:r>
            <a:r>
              <a:rPr dirty="0" baseline="3472" sz="1200" spc="-44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3472" sz="1200" b="1">
                <a:solidFill>
                  <a:srgbClr val="151616"/>
                </a:solidFill>
                <a:latin typeface="Arial"/>
                <a:cs typeface="Arial"/>
              </a:rPr>
              <a:t>MATE</a:t>
            </a:r>
            <a:r>
              <a:rPr dirty="0" sz="800" b="1">
                <a:solidFill>
                  <a:srgbClr val="151616"/>
                </a:solidFill>
                <a:latin typeface="Arial"/>
                <a:cs typeface="Arial"/>
              </a:rPr>
              <a:t>RIALS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 rot="1560000">
            <a:off x="6809063" y="4148159"/>
            <a:ext cx="1183563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baseline="3472" sz="1200" spc="22" b="1">
                <a:solidFill>
                  <a:srgbClr val="151616"/>
                </a:solidFill>
                <a:latin typeface="Arial"/>
                <a:cs typeface="Arial"/>
              </a:rPr>
              <a:t>LIF</a:t>
            </a:r>
            <a:r>
              <a:rPr dirty="0" sz="800" spc="15" b="1">
                <a:solidFill>
                  <a:srgbClr val="151616"/>
                </a:solidFill>
                <a:latin typeface="Arial"/>
                <a:cs typeface="Arial"/>
              </a:rPr>
              <a:t>E CYCLE</a:t>
            </a:r>
            <a:r>
              <a:rPr dirty="0" sz="800" spc="-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 spc="5" b="1">
                <a:solidFill>
                  <a:srgbClr val="151616"/>
                </a:solidFill>
                <a:latin typeface="Arial"/>
                <a:cs typeface="Arial"/>
              </a:rPr>
              <a:t>ANALYSIS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 rot="1560000">
            <a:off x="7198154" y="4249987"/>
            <a:ext cx="30566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sz="800" spc="10" b="1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dirty="0" sz="800" spc="2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800" spc="15" b="1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sz="800" spc="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800" b="1">
                <a:solidFill>
                  <a:srgbClr val="151616"/>
                </a:solidFill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 rot="780000">
            <a:off x="7176664" y="3944847"/>
            <a:ext cx="637434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baseline="3472" sz="1200" spc="7" b="1">
                <a:solidFill>
                  <a:srgbClr val="151616"/>
                </a:solidFill>
                <a:latin typeface="Arial"/>
                <a:cs typeface="Arial"/>
              </a:rPr>
              <a:t>RECYC</a:t>
            </a:r>
            <a:r>
              <a:rPr dirty="0" sz="800" spc="5" b="1">
                <a:solidFill>
                  <a:srgbClr val="151616"/>
                </a:solidFill>
                <a:latin typeface="Arial"/>
                <a:cs typeface="Arial"/>
              </a:rPr>
              <a:t>LING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351968" y="4469655"/>
            <a:ext cx="431059" cy="4129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 rot="1800000">
            <a:off x="7599793" y="4311704"/>
            <a:ext cx="88658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baseline="3472" sz="1200" spc="15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sz="800" spc="10" b="1">
                <a:solidFill>
                  <a:srgbClr val="151616"/>
                </a:solidFill>
                <a:latin typeface="Arial"/>
                <a:cs typeface="Arial"/>
              </a:rPr>
              <a:t>USTAINABILITY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 rot="2160000">
            <a:off x="8006783" y="4871524"/>
            <a:ext cx="768114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baseline="3472" sz="1200" spc="7" b="1">
                <a:solidFill>
                  <a:srgbClr val="151616"/>
                </a:solidFill>
                <a:latin typeface="Arial"/>
                <a:cs typeface="Arial"/>
              </a:rPr>
              <a:t>DISA</a:t>
            </a:r>
            <a:r>
              <a:rPr dirty="0" sz="800" spc="5" b="1">
                <a:solidFill>
                  <a:srgbClr val="151616"/>
                </a:solidFill>
                <a:latin typeface="Arial"/>
                <a:cs typeface="Arial"/>
              </a:rPr>
              <a:t>SSEMBLY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969083" y="544601"/>
            <a:ext cx="1055959" cy="127634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097848" y="2487697"/>
            <a:ext cx="653130" cy="118434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76870" y="4733993"/>
            <a:ext cx="1088712" cy="106287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140346" y="6099285"/>
            <a:ext cx="1354359" cy="41759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214602" y="5581921"/>
            <a:ext cx="1253909" cy="125390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868471" y="2827501"/>
            <a:ext cx="1310003" cy="92690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8838507" y="523108"/>
            <a:ext cx="1162904" cy="117206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7209" y="1118670"/>
            <a:ext cx="5448938" cy="4550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232952" y="892709"/>
            <a:ext cx="2727325" cy="2906395"/>
          </a:xfrm>
          <a:custGeom>
            <a:avLst/>
            <a:gdLst/>
            <a:ahLst/>
            <a:cxnLst/>
            <a:rect l="l" t="t" r="r" b="b"/>
            <a:pathLst>
              <a:path w="2727325" h="2906395">
                <a:moveTo>
                  <a:pt x="827514" y="0"/>
                </a:moveTo>
                <a:lnTo>
                  <a:pt x="681047" y="894112"/>
                </a:lnTo>
                <a:lnTo>
                  <a:pt x="398496" y="1844285"/>
                </a:lnTo>
                <a:lnTo>
                  <a:pt x="123576" y="2598905"/>
                </a:lnTo>
                <a:lnTo>
                  <a:pt x="0" y="2906359"/>
                </a:lnTo>
                <a:lnTo>
                  <a:pt x="347837" y="2684732"/>
                </a:lnTo>
                <a:lnTo>
                  <a:pt x="1154793" y="2092857"/>
                </a:lnTo>
                <a:lnTo>
                  <a:pt x="2066036" y="1240245"/>
                </a:lnTo>
                <a:lnTo>
                  <a:pt x="2726734" y="236405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94390" y="3765105"/>
            <a:ext cx="71895" cy="688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63002" y="878802"/>
            <a:ext cx="4456430" cy="2920365"/>
          </a:xfrm>
          <a:custGeom>
            <a:avLst/>
            <a:gdLst/>
            <a:ahLst/>
            <a:cxnLst/>
            <a:rect l="l" t="t" r="r" b="b"/>
            <a:pathLst>
              <a:path w="4456430" h="2920365">
                <a:moveTo>
                  <a:pt x="0" y="23738"/>
                </a:moveTo>
                <a:lnTo>
                  <a:pt x="850833" y="933917"/>
                </a:lnTo>
                <a:lnTo>
                  <a:pt x="2365545" y="1878754"/>
                </a:lnTo>
                <a:lnTo>
                  <a:pt x="3811581" y="2620215"/>
                </a:lnTo>
                <a:lnTo>
                  <a:pt x="4456383" y="2920265"/>
                </a:lnTo>
                <a:lnTo>
                  <a:pt x="4034145" y="2575439"/>
                </a:lnTo>
                <a:lnTo>
                  <a:pt x="3113362" y="1757373"/>
                </a:lnTo>
                <a:lnTo>
                  <a:pt x="2212929" y="790687"/>
                </a:lnTo>
                <a:lnTo>
                  <a:pt x="1851740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927236" y="892709"/>
            <a:ext cx="1319530" cy="2906395"/>
          </a:xfrm>
          <a:custGeom>
            <a:avLst/>
            <a:gdLst/>
            <a:ahLst/>
            <a:cxnLst/>
            <a:rect l="l" t="t" r="r" b="b"/>
            <a:pathLst>
              <a:path w="1319529" h="2906395">
                <a:moveTo>
                  <a:pt x="0" y="3478"/>
                </a:moveTo>
                <a:lnTo>
                  <a:pt x="188968" y="791448"/>
                </a:lnTo>
                <a:lnTo>
                  <a:pt x="644377" y="1752158"/>
                </a:lnTo>
                <a:lnTo>
                  <a:pt x="1107418" y="2564249"/>
                </a:lnTo>
                <a:lnTo>
                  <a:pt x="1319278" y="2906359"/>
                </a:lnTo>
                <a:lnTo>
                  <a:pt x="1260988" y="2546106"/>
                </a:lnTo>
                <a:lnTo>
                  <a:pt x="1137836" y="1703487"/>
                </a:lnTo>
                <a:lnTo>
                  <a:pt x="1027403" y="735715"/>
                </a:lnTo>
                <a:lnTo>
                  <a:pt x="1007266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219385" y="2950801"/>
            <a:ext cx="2740660" cy="1543685"/>
          </a:xfrm>
          <a:custGeom>
            <a:avLst/>
            <a:gdLst/>
            <a:ahLst/>
            <a:cxnLst/>
            <a:rect l="l" t="t" r="r" b="b"/>
            <a:pathLst>
              <a:path w="2740659" h="1543685">
                <a:moveTo>
                  <a:pt x="2740301" y="0"/>
                </a:moveTo>
                <a:lnTo>
                  <a:pt x="1682591" y="218368"/>
                </a:lnTo>
                <a:lnTo>
                  <a:pt x="810560" y="495402"/>
                </a:lnTo>
                <a:lnTo>
                  <a:pt x="218325" y="733325"/>
                </a:lnTo>
                <a:lnTo>
                  <a:pt x="0" y="834360"/>
                </a:lnTo>
                <a:lnTo>
                  <a:pt x="324944" y="843486"/>
                </a:lnTo>
                <a:lnTo>
                  <a:pt x="1093746" y="917796"/>
                </a:lnTo>
                <a:lnTo>
                  <a:pt x="1997359" y="1127689"/>
                </a:lnTo>
                <a:lnTo>
                  <a:pt x="2726736" y="1543564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232952" y="3785162"/>
            <a:ext cx="2727325" cy="2155825"/>
          </a:xfrm>
          <a:custGeom>
            <a:avLst/>
            <a:gdLst/>
            <a:ahLst/>
            <a:cxnLst/>
            <a:rect l="l" t="t" r="r" b="b"/>
            <a:pathLst>
              <a:path w="2727325" h="2155825">
                <a:moveTo>
                  <a:pt x="2726734" y="1960746"/>
                </a:moveTo>
                <a:lnTo>
                  <a:pt x="2237730" y="1296517"/>
                </a:lnTo>
                <a:lnTo>
                  <a:pt x="1307409" y="662273"/>
                </a:lnTo>
                <a:lnTo>
                  <a:pt x="405068" y="187079"/>
                </a:lnTo>
                <a:lnTo>
                  <a:pt x="0" y="0"/>
                </a:lnTo>
                <a:lnTo>
                  <a:pt x="225532" y="246831"/>
                </a:lnTo>
                <a:lnTo>
                  <a:pt x="725773" y="837837"/>
                </a:lnTo>
                <a:lnTo>
                  <a:pt x="1236188" y="1548781"/>
                </a:lnTo>
                <a:lnTo>
                  <a:pt x="1492243" y="2155431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079855" y="3804223"/>
            <a:ext cx="1275715" cy="2136775"/>
          </a:xfrm>
          <a:custGeom>
            <a:avLst/>
            <a:gdLst/>
            <a:ahLst/>
            <a:cxnLst/>
            <a:rect l="l" t="t" r="r" b="b"/>
            <a:pathLst>
              <a:path w="1275714" h="2136775">
                <a:moveTo>
                  <a:pt x="1275189" y="2122463"/>
                </a:moveTo>
                <a:lnTo>
                  <a:pt x="1245075" y="2093479"/>
                </a:lnTo>
                <a:lnTo>
                  <a:pt x="1217038" y="2061654"/>
                </a:lnTo>
                <a:lnTo>
                  <a:pt x="1191020" y="2027131"/>
                </a:lnTo>
                <a:lnTo>
                  <a:pt x="1166960" y="1990053"/>
                </a:lnTo>
                <a:lnTo>
                  <a:pt x="1144799" y="1950564"/>
                </a:lnTo>
                <a:lnTo>
                  <a:pt x="1124477" y="1908806"/>
                </a:lnTo>
                <a:lnTo>
                  <a:pt x="1105934" y="1864923"/>
                </a:lnTo>
                <a:lnTo>
                  <a:pt x="1089112" y="1819056"/>
                </a:lnTo>
                <a:lnTo>
                  <a:pt x="1073950" y="1771351"/>
                </a:lnTo>
                <a:lnTo>
                  <a:pt x="1060389" y="1721948"/>
                </a:lnTo>
                <a:lnTo>
                  <a:pt x="1048369" y="1670993"/>
                </a:lnTo>
                <a:lnTo>
                  <a:pt x="1037831" y="1618627"/>
                </a:lnTo>
                <a:lnTo>
                  <a:pt x="1028716" y="1564993"/>
                </a:lnTo>
                <a:lnTo>
                  <a:pt x="1020962" y="1510236"/>
                </a:lnTo>
                <a:lnTo>
                  <a:pt x="1014512" y="1454497"/>
                </a:lnTo>
                <a:lnTo>
                  <a:pt x="1009305" y="1397920"/>
                </a:lnTo>
                <a:lnTo>
                  <a:pt x="1005282" y="1340647"/>
                </a:lnTo>
                <a:lnTo>
                  <a:pt x="1002383" y="1282823"/>
                </a:lnTo>
                <a:lnTo>
                  <a:pt x="1000549" y="1224589"/>
                </a:lnTo>
                <a:lnTo>
                  <a:pt x="999720" y="1166090"/>
                </a:lnTo>
                <a:lnTo>
                  <a:pt x="999836" y="1107467"/>
                </a:lnTo>
                <a:lnTo>
                  <a:pt x="1000838" y="1048865"/>
                </a:lnTo>
                <a:lnTo>
                  <a:pt x="1002666" y="990426"/>
                </a:lnTo>
                <a:lnTo>
                  <a:pt x="1005262" y="932293"/>
                </a:lnTo>
                <a:lnTo>
                  <a:pt x="1008564" y="874609"/>
                </a:lnTo>
                <a:lnTo>
                  <a:pt x="1012514" y="817517"/>
                </a:lnTo>
                <a:lnTo>
                  <a:pt x="1017052" y="761161"/>
                </a:lnTo>
                <a:lnTo>
                  <a:pt x="1022118" y="705683"/>
                </a:lnTo>
                <a:lnTo>
                  <a:pt x="1027653" y="651227"/>
                </a:lnTo>
                <a:lnTo>
                  <a:pt x="1033598" y="597935"/>
                </a:lnTo>
                <a:lnTo>
                  <a:pt x="1039892" y="545950"/>
                </a:lnTo>
                <a:lnTo>
                  <a:pt x="1046476" y="495416"/>
                </a:lnTo>
                <a:lnTo>
                  <a:pt x="1053290" y="446476"/>
                </a:lnTo>
                <a:lnTo>
                  <a:pt x="1060276" y="399272"/>
                </a:lnTo>
                <a:lnTo>
                  <a:pt x="1067373" y="353948"/>
                </a:lnTo>
                <a:lnTo>
                  <a:pt x="1074521" y="310647"/>
                </a:lnTo>
                <a:lnTo>
                  <a:pt x="1081662" y="269512"/>
                </a:lnTo>
                <a:lnTo>
                  <a:pt x="1088735" y="230685"/>
                </a:lnTo>
                <a:lnTo>
                  <a:pt x="1102441" y="160531"/>
                </a:lnTo>
                <a:lnTo>
                  <a:pt x="1115163" y="101329"/>
                </a:lnTo>
                <a:lnTo>
                  <a:pt x="1126423" y="54223"/>
                </a:lnTo>
                <a:lnTo>
                  <a:pt x="1139530" y="8748"/>
                </a:lnTo>
                <a:lnTo>
                  <a:pt x="1141650" y="2411"/>
                </a:lnTo>
                <a:lnTo>
                  <a:pt x="1142120" y="0"/>
                </a:lnTo>
                <a:lnTo>
                  <a:pt x="1121318" y="42369"/>
                </a:lnTo>
                <a:lnTo>
                  <a:pt x="1103042" y="82328"/>
                </a:lnTo>
                <a:lnTo>
                  <a:pt x="1079623" y="133902"/>
                </a:lnTo>
                <a:lnTo>
                  <a:pt x="1066099" y="163724"/>
                </a:lnTo>
                <a:lnTo>
                  <a:pt x="1051425" y="196067"/>
                </a:lnTo>
                <a:lnTo>
                  <a:pt x="1035648" y="230802"/>
                </a:lnTo>
                <a:lnTo>
                  <a:pt x="1018813" y="267801"/>
                </a:lnTo>
                <a:lnTo>
                  <a:pt x="1000965" y="306936"/>
                </a:lnTo>
                <a:lnTo>
                  <a:pt x="982150" y="348080"/>
                </a:lnTo>
                <a:lnTo>
                  <a:pt x="962413" y="391104"/>
                </a:lnTo>
                <a:lnTo>
                  <a:pt x="941800" y="435882"/>
                </a:lnTo>
                <a:lnTo>
                  <a:pt x="920357" y="482284"/>
                </a:lnTo>
                <a:lnTo>
                  <a:pt x="898128" y="530183"/>
                </a:lnTo>
                <a:lnTo>
                  <a:pt x="875159" y="579451"/>
                </a:lnTo>
                <a:lnTo>
                  <a:pt x="851496" y="629960"/>
                </a:lnTo>
                <a:lnTo>
                  <a:pt x="827185" y="681583"/>
                </a:lnTo>
                <a:lnTo>
                  <a:pt x="802270" y="734191"/>
                </a:lnTo>
                <a:lnTo>
                  <a:pt x="776797" y="787656"/>
                </a:lnTo>
                <a:lnTo>
                  <a:pt x="750813" y="841851"/>
                </a:lnTo>
                <a:lnTo>
                  <a:pt x="724361" y="896648"/>
                </a:lnTo>
                <a:lnTo>
                  <a:pt x="697488" y="951919"/>
                </a:lnTo>
                <a:lnTo>
                  <a:pt x="670240" y="1007536"/>
                </a:lnTo>
                <a:lnTo>
                  <a:pt x="642661" y="1063372"/>
                </a:lnTo>
                <a:lnTo>
                  <a:pt x="614798" y="1119297"/>
                </a:lnTo>
                <a:lnTo>
                  <a:pt x="586696" y="1175185"/>
                </a:lnTo>
                <a:lnTo>
                  <a:pt x="558399" y="1230907"/>
                </a:lnTo>
                <a:lnTo>
                  <a:pt x="529955" y="1286336"/>
                </a:lnTo>
                <a:lnTo>
                  <a:pt x="501407" y="1341344"/>
                </a:lnTo>
                <a:lnTo>
                  <a:pt x="472803" y="1395802"/>
                </a:lnTo>
                <a:lnTo>
                  <a:pt x="444186" y="1449584"/>
                </a:lnTo>
                <a:lnTo>
                  <a:pt x="415604" y="1502560"/>
                </a:lnTo>
                <a:lnTo>
                  <a:pt x="387101" y="1554604"/>
                </a:lnTo>
                <a:lnTo>
                  <a:pt x="358722" y="1605587"/>
                </a:lnTo>
                <a:lnTo>
                  <a:pt x="330514" y="1655382"/>
                </a:lnTo>
                <a:lnTo>
                  <a:pt x="302521" y="1703860"/>
                </a:lnTo>
                <a:lnTo>
                  <a:pt x="274790" y="1750894"/>
                </a:lnTo>
                <a:lnTo>
                  <a:pt x="247365" y="1796356"/>
                </a:lnTo>
                <a:lnTo>
                  <a:pt x="220293" y="1840118"/>
                </a:lnTo>
                <a:lnTo>
                  <a:pt x="193618" y="1882051"/>
                </a:lnTo>
                <a:lnTo>
                  <a:pt x="167387" y="1922029"/>
                </a:lnTo>
                <a:lnTo>
                  <a:pt x="141644" y="1959923"/>
                </a:lnTo>
                <a:lnTo>
                  <a:pt x="116436" y="1995606"/>
                </a:lnTo>
                <a:lnTo>
                  <a:pt x="91807" y="2028949"/>
                </a:lnTo>
                <a:lnTo>
                  <a:pt x="67804" y="2059825"/>
                </a:lnTo>
                <a:lnTo>
                  <a:pt x="21854" y="2113663"/>
                </a:lnTo>
                <a:lnTo>
                  <a:pt x="0" y="2136369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05444" y="3781890"/>
            <a:ext cx="4333875" cy="2159000"/>
          </a:xfrm>
          <a:custGeom>
            <a:avLst/>
            <a:gdLst/>
            <a:ahLst/>
            <a:cxnLst/>
            <a:rect l="l" t="t" r="r" b="b"/>
            <a:pathLst>
              <a:path w="4333875" h="2159000">
                <a:moveTo>
                  <a:pt x="1587204" y="2144796"/>
                </a:moveTo>
                <a:lnTo>
                  <a:pt x="1640095" y="2129764"/>
                </a:lnTo>
                <a:lnTo>
                  <a:pt x="1698796" y="2107869"/>
                </a:lnTo>
                <a:lnTo>
                  <a:pt x="1762911" y="2079497"/>
                </a:lnTo>
                <a:lnTo>
                  <a:pt x="1832040" y="2045035"/>
                </a:lnTo>
                <a:lnTo>
                  <a:pt x="1868362" y="2025640"/>
                </a:lnTo>
                <a:lnTo>
                  <a:pt x="1905790" y="2004867"/>
                </a:lnTo>
                <a:lnTo>
                  <a:pt x="1944272" y="1982765"/>
                </a:lnTo>
                <a:lnTo>
                  <a:pt x="1983761" y="1959381"/>
                </a:lnTo>
                <a:lnTo>
                  <a:pt x="2024206" y="1934763"/>
                </a:lnTo>
                <a:lnTo>
                  <a:pt x="2065558" y="1908961"/>
                </a:lnTo>
                <a:lnTo>
                  <a:pt x="2107767" y="1882022"/>
                </a:lnTo>
                <a:lnTo>
                  <a:pt x="2150784" y="1853994"/>
                </a:lnTo>
                <a:lnTo>
                  <a:pt x="2194559" y="1824926"/>
                </a:lnTo>
                <a:lnTo>
                  <a:pt x="2239042" y="1794866"/>
                </a:lnTo>
                <a:lnTo>
                  <a:pt x="2284184" y="1763862"/>
                </a:lnTo>
                <a:lnTo>
                  <a:pt x="2329935" y="1731962"/>
                </a:lnTo>
                <a:lnTo>
                  <a:pt x="2376246" y="1699215"/>
                </a:lnTo>
                <a:lnTo>
                  <a:pt x="2423066" y="1665668"/>
                </a:lnTo>
                <a:lnTo>
                  <a:pt x="2470347" y="1631371"/>
                </a:lnTo>
                <a:lnTo>
                  <a:pt x="2518039" y="1596371"/>
                </a:lnTo>
                <a:lnTo>
                  <a:pt x="2566092" y="1560717"/>
                </a:lnTo>
                <a:lnTo>
                  <a:pt x="2614457" y="1524456"/>
                </a:lnTo>
                <a:lnTo>
                  <a:pt x="2663083" y="1487638"/>
                </a:lnTo>
                <a:lnTo>
                  <a:pt x="2711922" y="1450310"/>
                </a:lnTo>
                <a:lnTo>
                  <a:pt x="2760924" y="1412520"/>
                </a:lnTo>
                <a:lnTo>
                  <a:pt x="2810039" y="1374317"/>
                </a:lnTo>
                <a:lnTo>
                  <a:pt x="2859218" y="1335748"/>
                </a:lnTo>
                <a:lnTo>
                  <a:pt x="2908410" y="1296864"/>
                </a:lnTo>
                <a:lnTo>
                  <a:pt x="2957567" y="1257710"/>
                </a:lnTo>
                <a:lnTo>
                  <a:pt x="3006639" y="1218336"/>
                </a:lnTo>
                <a:lnTo>
                  <a:pt x="3055576" y="1178790"/>
                </a:lnTo>
                <a:lnTo>
                  <a:pt x="3104329" y="1139121"/>
                </a:lnTo>
                <a:lnTo>
                  <a:pt x="3152847" y="1099375"/>
                </a:lnTo>
                <a:lnTo>
                  <a:pt x="3201082" y="1059603"/>
                </a:lnTo>
                <a:lnTo>
                  <a:pt x="3248984" y="1019851"/>
                </a:lnTo>
                <a:lnTo>
                  <a:pt x="3296502" y="980168"/>
                </a:lnTo>
                <a:lnTo>
                  <a:pt x="3343589" y="940602"/>
                </a:lnTo>
                <a:lnTo>
                  <a:pt x="3390193" y="901203"/>
                </a:lnTo>
                <a:lnTo>
                  <a:pt x="3436266" y="862016"/>
                </a:lnTo>
                <a:lnTo>
                  <a:pt x="3481758" y="823092"/>
                </a:lnTo>
                <a:lnTo>
                  <a:pt x="3526619" y="784479"/>
                </a:lnTo>
                <a:lnTo>
                  <a:pt x="3570799" y="746223"/>
                </a:lnTo>
                <a:lnTo>
                  <a:pt x="3614249" y="708375"/>
                </a:lnTo>
                <a:lnTo>
                  <a:pt x="3656920" y="670981"/>
                </a:lnTo>
                <a:lnTo>
                  <a:pt x="3698762" y="634091"/>
                </a:lnTo>
                <a:lnTo>
                  <a:pt x="3739724" y="597752"/>
                </a:lnTo>
                <a:lnTo>
                  <a:pt x="3779759" y="562013"/>
                </a:lnTo>
                <a:lnTo>
                  <a:pt x="3818815" y="526922"/>
                </a:lnTo>
                <a:lnTo>
                  <a:pt x="3856844" y="492527"/>
                </a:lnTo>
                <a:lnTo>
                  <a:pt x="3893795" y="458876"/>
                </a:lnTo>
                <a:lnTo>
                  <a:pt x="3929620" y="426018"/>
                </a:lnTo>
                <a:lnTo>
                  <a:pt x="3964268" y="394001"/>
                </a:lnTo>
                <a:lnTo>
                  <a:pt x="3997690" y="362873"/>
                </a:lnTo>
                <a:lnTo>
                  <a:pt x="4029837" y="332683"/>
                </a:lnTo>
                <a:lnTo>
                  <a:pt x="4060658" y="303478"/>
                </a:lnTo>
                <a:lnTo>
                  <a:pt x="4090105" y="275307"/>
                </a:lnTo>
                <a:lnTo>
                  <a:pt x="4118127" y="248218"/>
                </a:lnTo>
                <a:lnTo>
                  <a:pt x="4169700" y="197478"/>
                </a:lnTo>
                <a:lnTo>
                  <a:pt x="4214979" y="151646"/>
                </a:lnTo>
                <a:lnTo>
                  <a:pt x="4253570" y="111107"/>
                </a:lnTo>
                <a:lnTo>
                  <a:pt x="4285073" y="76247"/>
                </a:lnTo>
                <a:lnTo>
                  <a:pt x="4318174" y="35449"/>
                </a:lnTo>
                <a:lnTo>
                  <a:pt x="4333801" y="4529"/>
                </a:lnTo>
                <a:lnTo>
                  <a:pt x="4332287" y="1313"/>
                </a:lnTo>
                <a:lnTo>
                  <a:pt x="4328505" y="0"/>
                </a:lnTo>
                <a:lnTo>
                  <a:pt x="4322406" y="636"/>
                </a:lnTo>
                <a:lnTo>
                  <a:pt x="4281236" y="17663"/>
                </a:lnTo>
                <a:lnTo>
                  <a:pt x="4232108" y="42144"/>
                </a:lnTo>
                <a:lnTo>
                  <a:pt x="4190717" y="63739"/>
                </a:lnTo>
                <a:lnTo>
                  <a:pt x="4142755" y="89324"/>
                </a:lnTo>
                <a:lnTo>
                  <a:pt x="4088514" y="118701"/>
                </a:lnTo>
                <a:lnTo>
                  <a:pt x="4028284" y="151672"/>
                </a:lnTo>
                <a:lnTo>
                  <a:pt x="3962358" y="188040"/>
                </a:lnTo>
                <a:lnTo>
                  <a:pt x="3927350" y="207436"/>
                </a:lnTo>
                <a:lnTo>
                  <a:pt x="3891027" y="227607"/>
                </a:lnTo>
                <a:lnTo>
                  <a:pt x="3853426" y="248528"/>
                </a:lnTo>
                <a:lnTo>
                  <a:pt x="3814582" y="270174"/>
                </a:lnTo>
                <a:lnTo>
                  <a:pt x="3774533" y="292522"/>
                </a:lnTo>
                <a:lnTo>
                  <a:pt x="3733315" y="315546"/>
                </a:lnTo>
                <a:lnTo>
                  <a:pt x="3690964" y="339221"/>
                </a:lnTo>
                <a:lnTo>
                  <a:pt x="3647517" y="363523"/>
                </a:lnTo>
                <a:lnTo>
                  <a:pt x="3603010" y="388427"/>
                </a:lnTo>
                <a:lnTo>
                  <a:pt x="3557480" y="413908"/>
                </a:lnTo>
                <a:lnTo>
                  <a:pt x="3510963" y="439942"/>
                </a:lnTo>
                <a:lnTo>
                  <a:pt x="3463495" y="466504"/>
                </a:lnTo>
                <a:lnTo>
                  <a:pt x="3415113" y="493569"/>
                </a:lnTo>
                <a:lnTo>
                  <a:pt x="3365854" y="521113"/>
                </a:lnTo>
                <a:lnTo>
                  <a:pt x="3315753" y="549111"/>
                </a:lnTo>
                <a:lnTo>
                  <a:pt x="3264847" y="577537"/>
                </a:lnTo>
                <a:lnTo>
                  <a:pt x="3213173" y="606368"/>
                </a:lnTo>
                <a:lnTo>
                  <a:pt x="3160767" y="635579"/>
                </a:lnTo>
                <a:lnTo>
                  <a:pt x="3107666" y="665144"/>
                </a:lnTo>
                <a:lnTo>
                  <a:pt x="3053905" y="695040"/>
                </a:lnTo>
                <a:lnTo>
                  <a:pt x="2999522" y="725241"/>
                </a:lnTo>
                <a:lnTo>
                  <a:pt x="2944553" y="755724"/>
                </a:lnTo>
                <a:lnTo>
                  <a:pt x="2889033" y="786462"/>
                </a:lnTo>
                <a:lnTo>
                  <a:pt x="2833001" y="817432"/>
                </a:lnTo>
                <a:lnTo>
                  <a:pt x="2776491" y="848608"/>
                </a:lnTo>
                <a:lnTo>
                  <a:pt x="2719541" y="879967"/>
                </a:lnTo>
                <a:lnTo>
                  <a:pt x="2662187" y="911483"/>
                </a:lnTo>
                <a:lnTo>
                  <a:pt x="2604466" y="943131"/>
                </a:lnTo>
                <a:lnTo>
                  <a:pt x="2546413" y="974888"/>
                </a:lnTo>
                <a:lnTo>
                  <a:pt x="2488065" y="1006727"/>
                </a:lnTo>
                <a:lnTo>
                  <a:pt x="2429459" y="1038625"/>
                </a:lnTo>
                <a:lnTo>
                  <a:pt x="2370632" y="1070557"/>
                </a:lnTo>
                <a:lnTo>
                  <a:pt x="2311618" y="1102498"/>
                </a:lnTo>
                <a:lnTo>
                  <a:pt x="2252456" y="1134423"/>
                </a:lnTo>
                <a:lnTo>
                  <a:pt x="2193181" y="1166308"/>
                </a:lnTo>
                <a:lnTo>
                  <a:pt x="2133830" y="1198127"/>
                </a:lnTo>
                <a:lnTo>
                  <a:pt x="2074439" y="1229857"/>
                </a:lnTo>
                <a:lnTo>
                  <a:pt x="2015045" y="1261473"/>
                </a:lnTo>
                <a:lnTo>
                  <a:pt x="1955684" y="1292949"/>
                </a:lnTo>
                <a:lnTo>
                  <a:pt x="1896392" y="1324261"/>
                </a:lnTo>
                <a:lnTo>
                  <a:pt x="1837206" y="1355385"/>
                </a:lnTo>
                <a:lnTo>
                  <a:pt x="1778163" y="1386295"/>
                </a:lnTo>
                <a:lnTo>
                  <a:pt x="1719299" y="1416968"/>
                </a:lnTo>
                <a:lnTo>
                  <a:pt x="1660650" y="1447377"/>
                </a:lnTo>
                <a:lnTo>
                  <a:pt x="1602253" y="1477499"/>
                </a:lnTo>
                <a:lnTo>
                  <a:pt x="1544144" y="1507310"/>
                </a:lnTo>
                <a:lnTo>
                  <a:pt x="1486359" y="1536783"/>
                </a:lnTo>
                <a:lnTo>
                  <a:pt x="1428935" y="1565894"/>
                </a:lnTo>
                <a:lnTo>
                  <a:pt x="1371909" y="1594620"/>
                </a:lnTo>
                <a:lnTo>
                  <a:pt x="1315317" y="1622934"/>
                </a:lnTo>
                <a:lnTo>
                  <a:pt x="1259195" y="1650813"/>
                </a:lnTo>
                <a:lnTo>
                  <a:pt x="1203580" y="1678231"/>
                </a:lnTo>
                <a:lnTo>
                  <a:pt x="1148508" y="1705164"/>
                </a:lnTo>
                <a:lnTo>
                  <a:pt x="1094015" y="1731587"/>
                </a:lnTo>
                <a:lnTo>
                  <a:pt x="1040139" y="1757476"/>
                </a:lnTo>
                <a:lnTo>
                  <a:pt x="986915" y="1782806"/>
                </a:lnTo>
                <a:lnTo>
                  <a:pt x="934380" y="1807551"/>
                </a:lnTo>
                <a:lnTo>
                  <a:pt x="882570" y="1831688"/>
                </a:lnTo>
                <a:lnTo>
                  <a:pt x="831522" y="1855192"/>
                </a:lnTo>
                <a:lnTo>
                  <a:pt x="781272" y="1878037"/>
                </a:lnTo>
                <a:lnTo>
                  <a:pt x="731857" y="1900200"/>
                </a:lnTo>
                <a:lnTo>
                  <a:pt x="683313" y="1921655"/>
                </a:lnTo>
                <a:lnTo>
                  <a:pt x="635676" y="1942378"/>
                </a:lnTo>
                <a:lnTo>
                  <a:pt x="588983" y="1962344"/>
                </a:lnTo>
                <a:lnTo>
                  <a:pt x="543271" y="1981529"/>
                </a:lnTo>
                <a:lnTo>
                  <a:pt x="498575" y="1999907"/>
                </a:lnTo>
                <a:lnTo>
                  <a:pt x="454933" y="2017454"/>
                </a:lnTo>
                <a:lnTo>
                  <a:pt x="412380" y="2034146"/>
                </a:lnTo>
                <a:lnTo>
                  <a:pt x="370953" y="2049957"/>
                </a:lnTo>
                <a:lnTo>
                  <a:pt x="330689" y="2064863"/>
                </a:lnTo>
                <a:lnTo>
                  <a:pt x="291624" y="2078839"/>
                </a:lnTo>
                <a:lnTo>
                  <a:pt x="253794" y="2091860"/>
                </a:lnTo>
                <a:lnTo>
                  <a:pt x="217236" y="2103902"/>
                </a:lnTo>
                <a:lnTo>
                  <a:pt x="148081" y="2124950"/>
                </a:lnTo>
                <a:lnTo>
                  <a:pt x="84450" y="2141784"/>
                </a:lnTo>
                <a:lnTo>
                  <a:pt x="26635" y="2154207"/>
                </a:lnTo>
                <a:lnTo>
                  <a:pt x="0" y="2158702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42655" y="2909084"/>
            <a:ext cx="4481195" cy="1780539"/>
          </a:xfrm>
          <a:custGeom>
            <a:avLst/>
            <a:gdLst/>
            <a:ahLst/>
            <a:cxnLst/>
            <a:rect l="l" t="t" r="r" b="b"/>
            <a:pathLst>
              <a:path w="4481195" h="1780539">
                <a:moveTo>
                  <a:pt x="0" y="1779969"/>
                </a:moveTo>
                <a:lnTo>
                  <a:pt x="42080" y="1732584"/>
                </a:lnTo>
                <a:lnTo>
                  <a:pt x="91491" y="1686929"/>
                </a:lnTo>
                <a:lnTo>
                  <a:pt x="147896" y="1642973"/>
                </a:lnTo>
                <a:lnTo>
                  <a:pt x="210956" y="1600680"/>
                </a:lnTo>
                <a:lnTo>
                  <a:pt x="244877" y="1580148"/>
                </a:lnTo>
                <a:lnTo>
                  <a:pt x="280336" y="1560019"/>
                </a:lnTo>
                <a:lnTo>
                  <a:pt x="317291" y="1540289"/>
                </a:lnTo>
                <a:lnTo>
                  <a:pt x="355699" y="1520955"/>
                </a:lnTo>
                <a:lnTo>
                  <a:pt x="395519" y="1502011"/>
                </a:lnTo>
                <a:lnTo>
                  <a:pt x="436708" y="1483455"/>
                </a:lnTo>
                <a:lnTo>
                  <a:pt x="479224" y="1465281"/>
                </a:lnTo>
                <a:lnTo>
                  <a:pt x="523025" y="1447486"/>
                </a:lnTo>
                <a:lnTo>
                  <a:pt x="568069" y="1430066"/>
                </a:lnTo>
                <a:lnTo>
                  <a:pt x="614315" y="1413015"/>
                </a:lnTo>
                <a:lnTo>
                  <a:pt x="661718" y="1396331"/>
                </a:lnTo>
                <a:lnTo>
                  <a:pt x="710239" y="1380008"/>
                </a:lnTo>
                <a:lnTo>
                  <a:pt x="759834" y="1364044"/>
                </a:lnTo>
                <a:lnTo>
                  <a:pt x="810462" y="1348433"/>
                </a:lnTo>
                <a:lnTo>
                  <a:pt x="862080" y="1333171"/>
                </a:lnTo>
                <a:lnTo>
                  <a:pt x="914646" y="1318254"/>
                </a:lnTo>
                <a:lnTo>
                  <a:pt x="968119" y="1303679"/>
                </a:lnTo>
                <a:lnTo>
                  <a:pt x="1022455" y="1289440"/>
                </a:lnTo>
                <a:lnTo>
                  <a:pt x="1077613" y="1275535"/>
                </a:lnTo>
                <a:lnTo>
                  <a:pt x="1133552" y="1261957"/>
                </a:lnTo>
                <a:lnTo>
                  <a:pt x="1190228" y="1248705"/>
                </a:lnTo>
                <a:lnTo>
                  <a:pt x="1247599" y="1235772"/>
                </a:lnTo>
                <a:lnTo>
                  <a:pt x="1305624" y="1223155"/>
                </a:lnTo>
                <a:lnTo>
                  <a:pt x="1364260" y="1210851"/>
                </a:lnTo>
                <a:lnTo>
                  <a:pt x="1423466" y="1198854"/>
                </a:lnTo>
                <a:lnTo>
                  <a:pt x="1483199" y="1187161"/>
                </a:lnTo>
                <a:lnTo>
                  <a:pt x="1543417" y="1175767"/>
                </a:lnTo>
                <a:lnTo>
                  <a:pt x="1604077" y="1164668"/>
                </a:lnTo>
                <a:lnTo>
                  <a:pt x="1665139" y="1153860"/>
                </a:lnTo>
                <a:lnTo>
                  <a:pt x="1726559" y="1143340"/>
                </a:lnTo>
                <a:lnTo>
                  <a:pt x="1788296" y="1133102"/>
                </a:lnTo>
                <a:lnTo>
                  <a:pt x="1850308" y="1123142"/>
                </a:lnTo>
                <a:lnTo>
                  <a:pt x="1912552" y="1113457"/>
                </a:lnTo>
                <a:lnTo>
                  <a:pt x="1974986" y="1104042"/>
                </a:lnTo>
                <a:lnTo>
                  <a:pt x="2037568" y="1094894"/>
                </a:lnTo>
                <a:lnTo>
                  <a:pt x="2100257" y="1086007"/>
                </a:lnTo>
                <a:lnTo>
                  <a:pt x="2163009" y="1077378"/>
                </a:lnTo>
                <a:lnTo>
                  <a:pt x="2225783" y="1069002"/>
                </a:lnTo>
                <a:lnTo>
                  <a:pt x="2288537" y="1060876"/>
                </a:lnTo>
                <a:lnTo>
                  <a:pt x="2351229" y="1052995"/>
                </a:lnTo>
                <a:lnTo>
                  <a:pt x="2413816" y="1045355"/>
                </a:lnTo>
                <a:lnTo>
                  <a:pt x="2476257" y="1037952"/>
                </a:lnTo>
                <a:lnTo>
                  <a:pt x="2538509" y="1030782"/>
                </a:lnTo>
                <a:lnTo>
                  <a:pt x="2600530" y="1023840"/>
                </a:lnTo>
                <a:lnTo>
                  <a:pt x="2662278" y="1017123"/>
                </a:lnTo>
                <a:lnTo>
                  <a:pt x="2723711" y="1010626"/>
                </a:lnTo>
                <a:lnTo>
                  <a:pt x="2784787" y="1004345"/>
                </a:lnTo>
                <a:lnTo>
                  <a:pt x="2845464" y="998276"/>
                </a:lnTo>
                <a:lnTo>
                  <a:pt x="2905700" y="992414"/>
                </a:lnTo>
                <a:lnTo>
                  <a:pt x="2965452" y="986756"/>
                </a:lnTo>
                <a:lnTo>
                  <a:pt x="3024678" y="981298"/>
                </a:lnTo>
                <a:lnTo>
                  <a:pt x="3083337" y="976035"/>
                </a:lnTo>
                <a:lnTo>
                  <a:pt x="3141386" y="970962"/>
                </a:lnTo>
                <a:lnTo>
                  <a:pt x="3198784" y="966077"/>
                </a:lnTo>
                <a:lnTo>
                  <a:pt x="3255487" y="961375"/>
                </a:lnTo>
                <a:lnTo>
                  <a:pt x="3311454" y="956851"/>
                </a:lnTo>
                <a:lnTo>
                  <a:pt x="3366643" y="952501"/>
                </a:lnTo>
                <a:lnTo>
                  <a:pt x="3421012" y="948321"/>
                </a:lnTo>
                <a:lnTo>
                  <a:pt x="3474518" y="944308"/>
                </a:lnTo>
                <a:lnTo>
                  <a:pt x="3527120" y="940457"/>
                </a:lnTo>
                <a:lnTo>
                  <a:pt x="3578775" y="936763"/>
                </a:lnTo>
                <a:lnTo>
                  <a:pt x="3629441" y="933223"/>
                </a:lnTo>
                <a:lnTo>
                  <a:pt x="3679076" y="929832"/>
                </a:lnTo>
                <a:lnTo>
                  <a:pt x="3727639" y="926586"/>
                </a:lnTo>
                <a:lnTo>
                  <a:pt x="3775086" y="923482"/>
                </a:lnTo>
                <a:lnTo>
                  <a:pt x="3821377" y="920514"/>
                </a:lnTo>
                <a:lnTo>
                  <a:pt x="3866468" y="917679"/>
                </a:lnTo>
                <a:lnTo>
                  <a:pt x="3910317" y="914973"/>
                </a:lnTo>
                <a:lnTo>
                  <a:pt x="3952883" y="912391"/>
                </a:lnTo>
                <a:lnTo>
                  <a:pt x="3994124" y="909929"/>
                </a:lnTo>
                <a:lnTo>
                  <a:pt x="4033997" y="907583"/>
                </a:lnTo>
                <a:lnTo>
                  <a:pt x="4072460" y="905349"/>
                </a:lnTo>
                <a:lnTo>
                  <a:pt x="4144987" y="901201"/>
                </a:lnTo>
                <a:lnTo>
                  <a:pt x="4211371" y="897450"/>
                </a:lnTo>
                <a:lnTo>
                  <a:pt x="4242153" y="895713"/>
                </a:lnTo>
                <a:lnTo>
                  <a:pt x="4298688" y="892495"/>
                </a:lnTo>
                <a:lnTo>
                  <a:pt x="4348236" y="889592"/>
                </a:lnTo>
                <a:lnTo>
                  <a:pt x="4390460" y="886970"/>
                </a:lnTo>
                <a:lnTo>
                  <a:pt x="4439327" y="883490"/>
                </a:lnTo>
                <a:lnTo>
                  <a:pt x="4479383" y="878622"/>
                </a:lnTo>
                <a:lnTo>
                  <a:pt x="4480807" y="877751"/>
                </a:lnTo>
                <a:lnTo>
                  <a:pt x="4479936" y="876904"/>
                </a:lnTo>
                <a:lnTo>
                  <a:pt x="4437486" y="870727"/>
                </a:lnTo>
                <a:lnTo>
                  <a:pt x="4383114" y="864432"/>
                </a:lnTo>
                <a:lnTo>
                  <a:pt x="4335784" y="859167"/>
                </a:lnTo>
                <a:lnTo>
                  <a:pt x="4280083" y="853060"/>
                </a:lnTo>
                <a:lnTo>
                  <a:pt x="4216434" y="846121"/>
                </a:lnTo>
                <a:lnTo>
                  <a:pt x="4181762" y="842341"/>
                </a:lnTo>
                <a:lnTo>
                  <a:pt x="4106984" y="834171"/>
                </a:lnTo>
                <a:lnTo>
                  <a:pt x="4066986" y="829783"/>
                </a:lnTo>
                <a:lnTo>
                  <a:pt x="4025317" y="825193"/>
                </a:lnTo>
                <a:lnTo>
                  <a:pt x="3982033" y="820404"/>
                </a:lnTo>
                <a:lnTo>
                  <a:pt x="3937184" y="815417"/>
                </a:lnTo>
                <a:lnTo>
                  <a:pt x="3890825" y="810233"/>
                </a:lnTo>
                <a:lnTo>
                  <a:pt x="3843008" y="804853"/>
                </a:lnTo>
                <a:lnTo>
                  <a:pt x="3793786" y="799279"/>
                </a:lnTo>
                <a:lnTo>
                  <a:pt x="3743213" y="793511"/>
                </a:lnTo>
                <a:lnTo>
                  <a:pt x="3691340" y="787552"/>
                </a:lnTo>
                <a:lnTo>
                  <a:pt x="3638221" y="781402"/>
                </a:lnTo>
                <a:lnTo>
                  <a:pt x="3583909" y="775062"/>
                </a:lnTo>
                <a:lnTo>
                  <a:pt x="3528457" y="768534"/>
                </a:lnTo>
                <a:lnTo>
                  <a:pt x="3471917" y="761818"/>
                </a:lnTo>
                <a:lnTo>
                  <a:pt x="3414344" y="754918"/>
                </a:lnTo>
                <a:lnTo>
                  <a:pt x="3355788" y="747832"/>
                </a:lnTo>
                <a:lnTo>
                  <a:pt x="3296304" y="740563"/>
                </a:lnTo>
                <a:lnTo>
                  <a:pt x="3235945" y="733113"/>
                </a:lnTo>
                <a:lnTo>
                  <a:pt x="3174762" y="725481"/>
                </a:lnTo>
                <a:lnTo>
                  <a:pt x="3112810" y="717670"/>
                </a:lnTo>
                <a:lnTo>
                  <a:pt x="3050142" y="709681"/>
                </a:lnTo>
                <a:lnTo>
                  <a:pt x="2986809" y="701514"/>
                </a:lnTo>
                <a:lnTo>
                  <a:pt x="2922865" y="693172"/>
                </a:lnTo>
                <a:lnTo>
                  <a:pt x="2858363" y="684655"/>
                </a:lnTo>
                <a:lnTo>
                  <a:pt x="2793356" y="675965"/>
                </a:lnTo>
                <a:lnTo>
                  <a:pt x="2727897" y="667102"/>
                </a:lnTo>
                <a:lnTo>
                  <a:pt x="2662038" y="658069"/>
                </a:lnTo>
                <a:lnTo>
                  <a:pt x="2595833" y="648866"/>
                </a:lnTo>
                <a:lnTo>
                  <a:pt x="2529335" y="639495"/>
                </a:lnTo>
                <a:lnTo>
                  <a:pt x="2462596" y="629957"/>
                </a:lnTo>
                <a:lnTo>
                  <a:pt x="2395669" y="620253"/>
                </a:lnTo>
                <a:lnTo>
                  <a:pt x="2328608" y="610384"/>
                </a:lnTo>
                <a:lnTo>
                  <a:pt x="2261465" y="600352"/>
                </a:lnTo>
                <a:lnTo>
                  <a:pt x="2194293" y="590158"/>
                </a:lnTo>
                <a:lnTo>
                  <a:pt x="2127146" y="579803"/>
                </a:lnTo>
                <a:lnTo>
                  <a:pt x="2060075" y="569288"/>
                </a:lnTo>
                <a:lnTo>
                  <a:pt x="1993134" y="558615"/>
                </a:lnTo>
                <a:lnTo>
                  <a:pt x="1926376" y="547785"/>
                </a:lnTo>
                <a:lnTo>
                  <a:pt x="1859854" y="536799"/>
                </a:lnTo>
                <a:lnTo>
                  <a:pt x="1793620" y="525658"/>
                </a:lnTo>
                <a:lnTo>
                  <a:pt x="1727729" y="514364"/>
                </a:lnTo>
                <a:lnTo>
                  <a:pt x="1662231" y="502917"/>
                </a:lnTo>
                <a:lnTo>
                  <a:pt x="1597181" y="491320"/>
                </a:lnTo>
                <a:lnTo>
                  <a:pt x="1532632" y="479573"/>
                </a:lnTo>
                <a:lnTo>
                  <a:pt x="1468636" y="467677"/>
                </a:lnTo>
                <a:lnTo>
                  <a:pt x="1405246" y="455635"/>
                </a:lnTo>
                <a:lnTo>
                  <a:pt x="1342515" y="443446"/>
                </a:lnTo>
                <a:lnTo>
                  <a:pt x="1280497" y="431113"/>
                </a:lnTo>
                <a:lnTo>
                  <a:pt x="1219243" y="418636"/>
                </a:lnTo>
                <a:lnTo>
                  <a:pt x="1158807" y="406017"/>
                </a:lnTo>
                <a:lnTo>
                  <a:pt x="1099243" y="393257"/>
                </a:lnTo>
                <a:lnTo>
                  <a:pt x="1040602" y="380357"/>
                </a:lnTo>
                <a:lnTo>
                  <a:pt x="982937" y="367319"/>
                </a:lnTo>
                <a:lnTo>
                  <a:pt x="926303" y="354144"/>
                </a:lnTo>
                <a:lnTo>
                  <a:pt x="870751" y="340832"/>
                </a:lnTo>
                <a:lnTo>
                  <a:pt x="816334" y="327386"/>
                </a:lnTo>
                <a:lnTo>
                  <a:pt x="763106" y="313806"/>
                </a:lnTo>
                <a:lnTo>
                  <a:pt x="711119" y="300095"/>
                </a:lnTo>
                <a:lnTo>
                  <a:pt x="660426" y="286252"/>
                </a:lnTo>
                <a:lnTo>
                  <a:pt x="611081" y="272279"/>
                </a:lnTo>
                <a:lnTo>
                  <a:pt x="563136" y="258178"/>
                </a:lnTo>
                <a:lnTo>
                  <a:pt x="516643" y="243949"/>
                </a:lnTo>
                <a:lnTo>
                  <a:pt x="471657" y="229595"/>
                </a:lnTo>
                <a:lnTo>
                  <a:pt x="428230" y="215115"/>
                </a:lnTo>
                <a:lnTo>
                  <a:pt x="386414" y="200513"/>
                </a:lnTo>
                <a:lnTo>
                  <a:pt x="346263" y="185787"/>
                </a:lnTo>
                <a:lnTo>
                  <a:pt x="307830" y="170941"/>
                </a:lnTo>
                <a:lnTo>
                  <a:pt x="271167" y="155975"/>
                </a:lnTo>
                <a:lnTo>
                  <a:pt x="203365" y="125689"/>
                </a:lnTo>
                <a:lnTo>
                  <a:pt x="143280" y="94938"/>
                </a:lnTo>
                <a:lnTo>
                  <a:pt x="91336" y="63733"/>
                </a:lnTo>
                <a:lnTo>
                  <a:pt x="47957" y="32083"/>
                </a:lnTo>
                <a:lnTo>
                  <a:pt x="29611" y="16095"/>
                </a:lnTo>
                <a:lnTo>
                  <a:pt x="13564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08917" y="3640462"/>
            <a:ext cx="1341755" cy="38608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413384" marR="5080" indent="-401320">
              <a:lnSpc>
                <a:spcPts val="1370"/>
              </a:lnSpc>
              <a:spcBef>
                <a:spcPts val="225"/>
              </a:spcBef>
            </a:pPr>
            <a:r>
              <a:rPr dirty="0" sz="1200" spc="45" b="1">
                <a:solidFill>
                  <a:srgbClr val="151616"/>
                </a:solidFill>
                <a:latin typeface="Arial"/>
                <a:cs typeface="Arial"/>
              </a:rPr>
              <a:t>EAMES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50" b="1">
                <a:solidFill>
                  <a:srgbClr val="151616"/>
                </a:solidFill>
                <a:latin typeface="Arial"/>
                <a:cs typeface="Arial"/>
              </a:rPr>
              <a:t>LOUNGE  </a:t>
            </a:r>
            <a:r>
              <a:rPr dirty="0" sz="1200" spc="45" b="1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73627" y="6751273"/>
            <a:ext cx="104203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66065" marR="5080" indent="-254000">
              <a:lnSpc>
                <a:spcPts val="1340"/>
              </a:lnSpc>
              <a:spcBef>
                <a:spcPts val="225"/>
              </a:spcBef>
            </a:pP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BARC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LO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A 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40664" y="1700740"/>
            <a:ext cx="123063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53670" marR="5080" indent="-141605">
              <a:lnSpc>
                <a:spcPts val="1340"/>
              </a:lnSpc>
              <a:spcBef>
                <a:spcPts val="225"/>
              </a:spcBef>
            </a:pP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ANGLEPOISE</a:t>
            </a:r>
            <a:r>
              <a:rPr dirty="0" sz="12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® 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LAMP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dirty="0" sz="12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1932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15500" y="5759839"/>
            <a:ext cx="913765" cy="38608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98120" marR="5080" indent="-186055">
              <a:lnSpc>
                <a:spcPts val="1370"/>
              </a:lnSpc>
              <a:spcBef>
                <a:spcPts val="225"/>
              </a:spcBef>
            </a:pPr>
            <a:r>
              <a:rPr dirty="0" sz="1200" spc="55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1200" spc="55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-55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200" spc="55" b="1">
                <a:solidFill>
                  <a:srgbClr val="151616"/>
                </a:solidFill>
                <a:latin typeface="Arial"/>
                <a:cs typeface="Arial"/>
              </a:rPr>
              <a:t>YP</a:t>
            </a:r>
            <a:r>
              <a:rPr dirty="0" sz="1200" spc="55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200" spc="55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5" b="1">
                <a:solidFill>
                  <a:srgbClr val="151616"/>
                </a:solidFill>
                <a:latin typeface="Arial"/>
                <a:cs typeface="Arial"/>
              </a:rPr>
              <a:t>P  </a:t>
            </a:r>
            <a:r>
              <a:rPr dirty="0" sz="1200" spc="45" b="1">
                <a:solidFill>
                  <a:srgbClr val="151616"/>
                </a:solidFill>
                <a:latin typeface="Arial"/>
                <a:cs typeface="Arial"/>
              </a:rPr>
              <a:t>CHAIR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51286" y="6742984"/>
            <a:ext cx="1211580" cy="357505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337820" marR="5080" indent="-325755">
              <a:lnSpc>
                <a:spcPts val="1260"/>
              </a:lnSpc>
              <a:spcBef>
                <a:spcPts val="219"/>
              </a:spcBef>
            </a:pPr>
            <a:r>
              <a:rPr dirty="0" sz="1100" spc="45" b="1">
                <a:solidFill>
                  <a:srgbClr val="151616"/>
                </a:solidFill>
                <a:latin typeface="Arial"/>
                <a:cs typeface="Arial"/>
              </a:rPr>
              <a:t>SYDNEY</a:t>
            </a:r>
            <a:r>
              <a:rPr dirty="0" sz="1100" spc="-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00" spc="45" b="1">
                <a:solidFill>
                  <a:srgbClr val="151616"/>
                </a:solidFill>
                <a:latin typeface="Arial"/>
                <a:cs typeface="Arial"/>
              </a:rPr>
              <a:t>OPERA  HOUSE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69218" y="6752674"/>
            <a:ext cx="98107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24130">
              <a:lnSpc>
                <a:spcPts val="1340"/>
              </a:lnSpc>
              <a:spcBef>
                <a:spcPts val="225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MACLAREN  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B-01</a:t>
            </a:r>
            <a:r>
              <a:rPr dirty="0" sz="1200" spc="-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BUGGY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95429" y="303241"/>
            <a:ext cx="3625850" cy="2743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u="sng" sz="1600" spc="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REVISION </a:t>
            </a:r>
            <a:r>
              <a:rPr dirty="0" u="sng" sz="1600" spc="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WEB </a:t>
            </a:r>
            <a:r>
              <a:rPr dirty="0" u="sng" sz="1600" spc="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dirty="0" u="sng" sz="1600" spc="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ICONIC</a:t>
            </a:r>
            <a:r>
              <a:rPr dirty="0" u="sng" sz="1600" spc="4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DESIGNS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14539" y="677219"/>
            <a:ext cx="6149340" cy="46164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algn="ctr" marL="12065" marR="5080">
              <a:lnSpc>
                <a:spcPts val="1120"/>
              </a:lnSpc>
              <a:spcBef>
                <a:spcPts val="200"/>
              </a:spcBef>
            </a:pP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RESEARCH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ICONIC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DESIGNS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WRITE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FACTS 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WEB. ADD </a:t>
            </a:r>
            <a:r>
              <a:rPr dirty="0" sz="1000" spc="-5" b="1">
                <a:solidFill>
                  <a:srgbClr val="151616"/>
                </a:solidFill>
                <a:latin typeface="Arial"/>
                <a:cs typeface="Arial"/>
              </a:rPr>
              <a:t>A 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SMALL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IMAGE(S)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WORDS/PHRASES.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EXAMPLE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HAS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BEEN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COMPLETED 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000" spc="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92449" y="1842821"/>
            <a:ext cx="10052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AUSTIN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MINI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75249" y="6050448"/>
            <a:ext cx="743585" cy="2070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SP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TF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845660" y="3827011"/>
            <a:ext cx="1396365" cy="34925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 indent="237490">
              <a:lnSpc>
                <a:spcPts val="1230"/>
              </a:lnSpc>
              <a:spcBef>
                <a:spcPts val="215"/>
              </a:spcBef>
            </a:pPr>
            <a:r>
              <a:rPr dirty="0" sz="1100" spc="25" b="1">
                <a:solidFill>
                  <a:srgbClr val="151616"/>
                </a:solidFill>
                <a:latin typeface="Arial"/>
                <a:cs typeface="Arial"/>
              </a:rPr>
              <a:t>JUICY SALIF  LEMON</a:t>
            </a:r>
            <a:r>
              <a:rPr dirty="0" sz="1100" spc="-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00" spc="30" b="1">
                <a:solidFill>
                  <a:srgbClr val="151616"/>
                </a:solidFill>
                <a:latin typeface="Arial"/>
                <a:cs typeface="Arial"/>
              </a:rPr>
              <a:t>SQUEEZER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39911" y="570733"/>
            <a:ext cx="407670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215515" algn="l"/>
              </a:tabLst>
            </a:pP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WORLD ASSOCIATION </a:t>
            </a:r>
            <a:r>
              <a:rPr dirty="0" sz="600" spc="1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0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 spc="25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0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00467" y="557324"/>
            <a:ext cx="1882139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u="sng" sz="60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5"/>
              </a:rPr>
              <a:t>www.technologystudent.com</a:t>
            </a:r>
            <a:r>
              <a:rPr dirty="0" sz="600">
                <a:solidFill>
                  <a:srgbClr val="0000C4"/>
                </a:solidFill>
                <a:latin typeface="Arial"/>
                <a:cs typeface="Arial"/>
                <a:hlinkClick r:id="rId5"/>
              </a:rPr>
              <a:t> </a:t>
            </a:r>
            <a:r>
              <a:rPr dirty="0" sz="600" spc="5">
                <a:solidFill>
                  <a:srgbClr val="3C2B98"/>
                </a:solidFill>
                <a:latin typeface="Arial"/>
                <a:cs typeface="Arial"/>
              </a:rPr>
              <a:t>© 2017 </a:t>
            </a:r>
            <a:r>
              <a:rPr dirty="0" sz="600" spc="-10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00" spc="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00" spc="1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69248" y="617698"/>
            <a:ext cx="1233831" cy="10303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29432" y="2519222"/>
            <a:ext cx="1002182" cy="10587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51777" y="4869852"/>
            <a:ext cx="1356041" cy="9899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026977" y="5697647"/>
            <a:ext cx="1285876" cy="106496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151549" y="4550598"/>
            <a:ext cx="750571" cy="119471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469714" y="5519584"/>
            <a:ext cx="767957" cy="12620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165803" y="5875484"/>
            <a:ext cx="1352552" cy="6519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213439" y="2623989"/>
            <a:ext cx="561981" cy="118997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 rot="20940000">
            <a:off x="7821761" y="2848914"/>
            <a:ext cx="959797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sz="800" spc="10" b="1">
                <a:solidFill>
                  <a:srgbClr val="151616"/>
                </a:solidFill>
                <a:latin typeface="Arial"/>
                <a:cs typeface="Arial"/>
              </a:rPr>
              <a:t>PHILIPP</a:t>
            </a:r>
            <a:r>
              <a:rPr dirty="0" baseline="3472" sz="1200" spc="15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baseline="3472" sz="12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3472" sz="1200" b="1">
                <a:solidFill>
                  <a:srgbClr val="151616"/>
                </a:solidFill>
                <a:latin typeface="Arial"/>
                <a:cs typeface="Arial"/>
              </a:rPr>
              <a:t>STARCK</a:t>
            </a:r>
            <a:endParaRPr baseline="3472"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 rot="20940000">
            <a:off x="7688455" y="3219594"/>
            <a:ext cx="1081741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sz="800" spc="10" b="1">
                <a:solidFill>
                  <a:srgbClr val="151616"/>
                </a:solidFill>
                <a:latin typeface="Arial"/>
                <a:cs typeface="Arial"/>
              </a:rPr>
              <a:t>FUTUR</a:t>
            </a:r>
            <a:r>
              <a:rPr dirty="0" baseline="3472" sz="1200" spc="15" b="1">
                <a:solidFill>
                  <a:srgbClr val="151616"/>
                </a:solidFill>
                <a:latin typeface="Arial"/>
                <a:cs typeface="Arial"/>
              </a:rPr>
              <a:t>ISTIC</a:t>
            </a:r>
            <a:r>
              <a:rPr dirty="0" baseline="3472" sz="1200" spc="-22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3472" sz="1200" spc="15" b="1">
                <a:solidFill>
                  <a:srgbClr val="151616"/>
                </a:solidFill>
                <a:latin typeface="Arial"/>
                <a:cs typeface="Arial"/>
              </a:rPr>
              <a:t>DESI</a:t>
            </a:r>
            <a:r>
              <a:rPr dirty="0" baseline="6944" sz="1200" spc="15" b="1">
                <a:solidFill>
                  <a:srgbClr val="151616"/>
                </a:solidFill>
                <a:latin typeface="Arial"/>
                <a:cs typeface="Arial"/>
              </a:rPr>
              <a:t>GN</a:t>
            </a:r>
            <a:endParaRPr baseline="6944" sz="12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138628" y="3366953"/>
            <a:ext cx="523339" cy="64155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 rot="540000">
            <a:off x="7739827" y="3809979"/>
            <a:ext cx="24900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sz="800" spc="-5" b="1">
                <a:solidFill>
                  <a:srgbClr val="151616"/>
                </a:solidFill>
                <a:latin typeface="Arial"/>
                <a:cs typeface="Arial"/>
              </a:rPr>
              <a:t>1990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192739" y="3528878"/>
            <a:ext cx="823594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20" b="1">
                <a:solidFill>
                  <a:srgbClr val="151616"/>
                </a:solidFill>
                <a:latin typeface="Arial"/>
                <a:cs typeface="Arial"/>
              </a:rPr>
              <a:t>ALESSI</a:t>
            </a:r>
            <a:r>
              <a:rPr dirty="0" sz="8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 spc="15" b="1">
                <a:solidFill>
                  <a:srgbClr val="151616"/>
                </a:solidFill>
                <a:latin typeface="Arial"/>
                <a:cs typeface="Arial"/>
              </a:rPr>
              <a:t>BRAND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899099" y="481694"/>
            <a:ext cx="976993" cy="116123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RESEARCH WEB - ENVIRONMENT and ICONIC DESIGNS</cp:keywords>
  <dc:title>web4.cdr</dc:title>
  <dcterms:created xsi:type="dcterms:W3CDTF">2020-05-13T14:35:52Z</dcterms:created>
  <dcterms:modified xsi:type="dcterms:W3CDTF">2020-05-13T14:35:52Z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2020-05-13T00:00:00Z</vt:filetime>
  </property>
</Properties>
</file>